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08" r:id="rId3"/>
    <p:sldId id="267" r:id="rId4"/>
    <p:sldId id="257" r:id="rId5"/>
    <p:sldId id="287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273" r:id="rId19"/>
    <p:sldId id="263" r:id="rId20"/>
    <p:sldId id="277" r:id="rId21"/>
    <p:sldId id="276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18E0C3-7BC7-40D9-A338-92E8685EAE3F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61E689B-3E2C-4530-AC55-523AD5C1F6A5}">
      <dgm:prSet phldrT="[Text]"/>
      <dgm:spPr/>
      <dgm:t>
        <a:bodyPr/>
        <a:lstStyle/>
        <a:p>
          <a:r>
            <a:rPr lang="en-CA" dirty="0" smtClean="0"/>
            <a:t>Business</a:t>
          </a:r>
          <a:endParaRPr lang="en-CA" dirty="0"/>
        </a:p>
      </dgm:t>
    </dgm:pt>
    <dgm:pt modelId="{3696714A-96A6-4040-A2FF-D3ED0D2E5F01}" type="parTrans" cxnId="{D58BFED0-0E48-47FB-BB21-A0457216EBBA}">
      <dgm:prSet/>
      <dgm:spPr/>
      <dgm:t>
        <a:bodyPr/>
        <a:lstStyle/>
        <a:p>
          <a:endParaRPr lang="en-CA"/>
        </a:p>
      </dgm:t>
    </dgm:pt>
    <dgm:pt modelId="{D7E903FF-0B84-4901-B30E-B28DB622E2EF}" type="sibTrans" cxnId="{D58BFED0-0E48-47FB-BB21-A0457216EBBA}">
      <dgm:prSet/>
      <dgm:spPr/>
      <dgm:t>
        <a:bodyPr/>
        <a:lstStyle/>
        <a:p>
          <a:endParaRPr lang="en-CA"/>
        </a:p>
      </dgm:t>
    </dgm:pt>
    <dgm:pt modelId="{742EC000-2EFC-4B69-A4DB-FF31D8F1679A}">
      <dgm:prSet phldrT="[Text]"/>
      <dgm:spPr/>
      <dgm:t>
        <a:bodyPr/>
        <a:lstStyle/>
        <a:p>
          <a:r>
            <a:rPr lang="en-CA" dirty="0" smtClean="0"/>
            <a:t>New Services</a:t>
          </a:r>
          <a:endParaRPr lang="en-CA" dirty="0"/>
        </a:p>
      </dgm:t>
    </dgm:pt>
    <dgm:pt modelId="{9DE72DF7-C2FB-4840-9068-9219A37425FF}" type="parTrans" cxnId="{519B3ED1-1939-482C-A134-D1717F7540AE}">
      <dgm:prSet/>
      <dgm:spPr/>
      <dgm:t>
        <a:bodyPr/>
        <a:lstStyle/>
        <a:p>
          <a:endParaRPr lang="en-CA"/>
        </a:p>
      </dgm:t>
    </dgm:pt>
    <dgm:pt modelId="{AF137B2D-964A-40EC-A4BC-9D5A8D42A688}" type="sibTrans" cxnId="{519B3ED1-1939-482C-A134-D1717F7540AE}">
      <dgm:prSet/>
      <dgm:spPr/>
      <dgm:t>
        <a:bodyPr/>
        <a:lstStyle/>
        <a:p>
          <a:endParaRPr lang="en-CA"/>
        </a:p>
      </dgm:t>
    </dgm:pt>
    <dgm:pt modelId="{E582EE8D-337E-414F-AA68-302B2357BD72}">
      <dgm:prSet phldrT="[Text]"/>
      <dgm:spPr/>
      <dgm:t>
        <a:bodyPr/>
        <a:lstStyle/>
        <a:p>
          <a:r>
            <a:rPr lang="en-CA" dirty="0" smtClean="0"/>
            <a:t>New Customer Types</a:t>
          </a:r>
          <a:endParaRPr lang="en-CA" dirty="0"/>
        </a:p>
      </dgm:t>
    </dgm:pt>
    <dgm:pt modelId="{3139E1CC-1DDA-40D7-B13E-009BFA95B52D}" type="parTrans" cxnId="{4993F6E9-33DE-4E69-975C-0CC0A347B48C}">
      <dgm:prSet/>
      <dgm:spPr/>
      <dgm:t>
        <a:bodyPr/>
        <a:lstStyle/>
        <a:p>
          <a:endParaRPr lang="en-CA"/>
        </a:p>
      </dgm:t>
    </dgm:pt>
    <dgm:pt modelId="{58F70544-24C8-4976-9262-41B59AABB941}" type="sibTrans" cxnId="{4993F6E9-33DE-4E69-975C-0CC0A347B48C}">
      <dgm:prSet/>
      <dgm:spPr/>
      <dgm:t>
        <a:bodyPr/>
        <a:lstStyle/>
        <a:p>
          <a:endParaRPr lang="en-CA"/>
        </a:p>
      </dgm:t>
    </dgm:pt>
    <dgm:pt modelId="{DBAED7B4-7CEA-46BC-AC0F-C0D7A97DB052}">
      <dgm:prSet phldrT="[Text]"/>
      <dgm:spPr/>
      <dgm:t>
        <a:bodyPr/>
        <a:lstStyle/>
        <a:p>
          <a:r>
            <a:rPr lang="en-CA" dirty="0" smtClean="0"/>
            <a:t>New  Places</a:t>
          </a:r>
          <a:endParaRPr lang="en-CA" dirty="0"/>
        </a:p>
      </dgm:t>
    </dgm:pt>
    <dgm:pt modelId="{A510551A-41FE-424D-9650-B27B1E5FE17A}" type="parTrans" cxnId="{A505461C-4205-49C5-9EAC-5FD1E057BC3A}">
      <dgm:prSet/>
      <dgm:spPr/>
      <dgm:t>
        <a:bodyPr/>
        <a:lstStyle/>
        <a:p>
          <a:endParaRPr lang="en-CA"/>
        </a:p>
      </dgm:t>
    </dgm:pt>
    <dgm:pt modelId="{30674D33-76BF-44DE-99E8-6C15C6A193F9}" type="sibTrans" cxnId="{A505461C-4205-49C5-9EAC-5FD1E057BC3A}">
      <dgm:prSet/>
      <dgm:spPr/>
      <dgm:t>
        <a:bodyPr/>
        <a:lstStyle/>
        <a:p>
          <a:endParaRPr lang="en-CA"/>
        </a:p>
      </dgm:t>
    </dgm:pt>
    <dgm:pt modelId="{143C50BC-28C1-4E7C-97DD-EA97B1D23184}">
      <dgm:prSet phldrT="[Text]"/>
      <dgm:spPr/>
      <dgm:t>
        <a:bodyPr/>
        <a:lstStyle/>
        <a:p>
          <a:r>
            <a:rPr lang="en-CA" dirty="0" smtClean="0"/>
            <a:t>New Products</a:t>
          </a:r>
          <a:endParaRPr lang="en-CA" dirty="0"/>
        </a:p>
      </dgm:t>
    </dgm:pt>
    <dgm:pt modelId="{07029DCA-833E-4FC4-842C-EF8E5B670F3B}" type="parTrans" cxnId="{B878307C-99B7-477B-BBF0-F51AB1D7BC1C}">
      <dgm:prSet/>
      <dgm:spPr/>
      <dgm:t>
        <a:bodyPr/>
        <a:lstStyle/>
        <a:p>
          <a:endParaRPr lang="en-CA"/>
        </a:p>
      </dgm:t>
    </dgm:pt>
    <dgm:pt modelId="{643067E6-A447-4058-BA0C-0B37CDEBB794}" type="sibTrans" cxnId="{B878307C-99B7-477B-BBF0-F51AB1D7BC1C}">
      <dgm:prSet/>
      <dgm:spPr/>
      <dgm:t>
        <a:bodyPr/>
        <a:lstStyle/>
        <a:p>
          <a:endParaRPr lang="en-CA"/>
        </a:p>
      </dgm:t>
    </dgm:pt>
    <dgm:pt modelId="{AF1B633F-E314-4154-81C1-1B315A47CDD3}" type="pres">
      <dgm:prSet presAssocID="{6418E0C3-7BC7-40D9-A338-92E8685EAE3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D3BCC312-68A6-4703-BC10-EB5EC27CE04B}" type="pres">
      <dgm:prSet presAssocID="{961E689B-3E2C-4530-AC55-523AD5C1F6A5}" presName="centerShape" presStyleLbl="node0" presStyleIdx="0" presStyleCnt="1"/>
      <dgm:spPr/>
      <dgm:t>
        <a:bodyPr/>
        <a:lstStyle/>
        <a:p>
          <a:endParaRPr lang="en-CA"/>
        </a:p>
      </dgm:t>
    </dgm:pt>
    <dgm:pt modelId="{E28CAD16-9854-43BD-93EA-85A475A3B60F}" type="pres">
      <dgm:prSet presAssocID="{9DE72DF7-C2FB-4840-9068-9219A37425FF}" presName="Name9" presStyleLbl="parChTrans1D2" presStyleIdx="0" presStyleCnt="4"/>
      <dgm:spPr/>
      <dgm:t>
        <a:bodyPr/>
        <a:lstStyle/>
        <a:p>
          <a:endParaRPr lang="en-CA"/>
        </a:p>
      </dgm:t>
    </dgm:pt>
    <dgm:pt modelId="{DCAD10D0-709F-473C-B0E9-CA19B4F00814}" type="pres">
      <dgm:prSet presAssocID="{9DE72DF7-C2FB-4840-9068-9219A37425FF}" presName="connTx" presStyleLbl="parChTrans1D2" presStyleIdx="0" presStyleCnt="4"/>
      <dgm:spPr/>
      <dgm:t>
        <a:bodyPr/>
        <a:lstStyle/>
        <a:p>
          <a:endParaRPr lang="en-CA"/>
        </a:p>
      </dgm:t>
    </dgm:pt>
    <dgm:pt modelId="{B7444528-1F8D-43B7-94D9-65A372DED862}" type="pres">
      <dgm:prSet presAssocID="{742EC000-2EFC-4B69-A4DB-FF31D8F1679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BA95A7C-A93F-4893-BB56-940830B0D3F9}" type="pres">
      <dgm:prSet presAssocID="{3139E1CC-1DDA-40D7-B13E-009BFA95B52D}" presName="Name9" presStyleLbl="parChTrans1D2" presStyleIdx="1" presStyleCnt="4"/>
      <dgm:spPr/>
      <dgm:t>
        <a:bodyPr/>
        <a:lstStyle/>
        <a:p>
          <a:endParaRPr lang="en-CA"/>
        </a:p>
      </dgm:t>
    </dgm:pt>
    <dgm:pt modelId="{7A10C658-0D8A-4DF4-9488-B7ADA20E240F}" type="pres">
      <dgm:prSet presAssocID="{3139E1CC-1DDA-40D7-B13E-009BFA95B52D}" presName="connTx" presStyleLbl="parChTrans1D2" presStyleIdx="1" presStyleCnt="4"/>
      <dgm:spPr/>
      <dgm:t>
        <a:bodyPr/>
        <a:lstStyle/>
        <a:p>
          <a:endParaRPr lang="en-CA"/>
        </a:p>
      </dgm:t>
    </dgm:pt>
    <dgm:pt modelId="{E4E6F605-8EEA-459B-8D0C-71DC16ACD975}" type="pres">
      <dgm:prSet presAssocID="{E582EE8D-337E-414F-AA68-302B2357BD7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B549B0D-A06C-4CE5-9A49-566C094B9449}" type="pres">
      <dgm:prSet presAssocID="{A510551A-41FE-424D-9650-B27B1E5FE17A}" presName="Name9" presStyleLbl="parChTrans1D2" presStyleIdx="2" presStyleCnt="4"/>
      <dgm:spPr/>
      <dgm:t>
        <a:bodyPr/>
        <a:lstStyle/>
        <a:p>
          <a:endParaRPr lang="en-CA"/>
        </a:p>
      </dgm:t>
    </dgm:pt>
    <dgm:pt modelId="{F2FE93E7-443F-4A7A-B0C0-EFF416380BD5}" type="pres">
      <dgm:prSet presAssocID="{A510551A-41FE-424D-9650-B27B1E5FE17A}" presName="connTx" presStyleLbl="parChTrans1D2" presStyleIdx="2" presStyleCnt="4"/>
      <dgm:spPr/>
      <dgm:t>
        <a:bodyPr/>
        <a:lstStyle/>
        <a:p>
          <a:endParaRPr lang="en-CA"/>
        </a:p>
      </dgm:t>
    </dgm:pt>
    <dgm:pt modelId="{8C7F0CAA-CBA2-4FFF-940E-0FBE621454FD}" type="pres">
      <dgm:prSet presAssocID="{DBAED7B4-7CEA-46BC-AC0F-C0D7A97DB05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7387D38-88FD-48C0-8111-E7BC2D1FAC5E}" type="pres">
      <dgm:prSet presAssocID="{07029DCA-833E-4FC4-842C-EF8E5B670F3B}" presName="Name9" presStyleLbl="parChTrans1D2" presStyleIdx="3" presStyleCnt="4"/>
      <dgm:spPr/>
      <dgm:t>
        <a:bodyPr/>
        <a:lstStyle/>
        <a:p>
          <a:endParaRPr lang="en-CA"/>
        </a:p>
      </dgm:t>
    </dgm:pt>
    <dgm:pt modelId="{26F10E41-C525-44BC-B7FB-B8A35B4F4DDC}" type="pres">
      <dgm:prSet presAssocID="{07029DCA-833E-4FC4-842C-EF8E5B670F3B}" presName="connTx" presStyleLbl="parChTrans1D2" presStyleIdx="3" presStyleCnt="4"/>
      <dgm:spPr/>
      <dgm:t>
        <a:bodyPr/>
        <a:lstStyle/>
        <a:p>
          <a:endParaRPr lang="en-CA"/>
        </a:p>
      </dgm:t>
    </dgm:pt>
    <dgm:pt modelId="{B5ED42B6-928F-40C9-A2B1-5ED25BF35EC6}" type="pres">
      <dgm:prSet presAssocID="{143C50BC-28C1-4E7C-97DD-EA97B1D2318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519B3ED1-1939-482C-A134-D1717F7540AE}" srcId="{961E689B-3E2C-4530-AC55-523AD5C1F6A5}" destId="{742EC000-2EFC-4B69-A4DB-FF31D8F1679A}" srcOrd="0" destOrd="0" parTransId="{9DE72DF7-C2FB-4840-9068-9219A37425FF}" sibTransId="{AF137B2D-964A-40EC-A4BC-9D5A8D42A688}"/>
    <dgm:cxn modelId="{9FCC7BAF-502E-4902-8777-D374D5B00775}" type="presOf" srcId="{9DE72DF7-C2FB-4840-9068-9219A37425FF}" destId="{E28CAD16-9854-43BD-93EA-85A475A3B60F}" srcOrd="0" destOrd="0" presId="urn:microsoft.com/office/officeart/2005/8/layout/radial1"/>
    <dgm:cxn modelId="{BCABBD61-EB88-4446-BA9F-DE7066907D0A}" type="presOf" srcId="{07029DCA-833E-4FC4-842C-EF8E5B670F3B}" destId="{97387D38-88FD-48C0-8111-E7BC2D1FAC5E}" srcOrd="0" destOrd="0" presId="urn:microsoft.com/office/officeart/2005/8/layout/radial1"/>
    <dgm:cxn modelId="{4993F6E9-33DE-4E69-975C-0CC0A347B48C}" srcId="{961E689B-3E2C-4530-AC55-523AD5C1F6A5}" destId="{E582EE8D-337E-414F-AA68-302B2357BD72}" srcOrd="1" destOrd="0" parTransId="{3139E1CC-1DDA-40D7-B13E-009BFA95B52D}" sibTransId="{58F70544-24C8-4976-9262-41B59AABB941}"/>
    <dgm:cxn modelId="{A90D69C7-F175-4D25-9D5A-CD6E880AF6AE}" type="presOf" srcId="{9DE72DF7-C2FB-4840-9068-9219A37425FF}" destId="{DCAD10D0-709F-473C-B0E9-CA19B4F00814}" srcOrd="1" destOrd="0" presId="urn:microsoft.com/office/officeart/2005/8/layout/radial1"/>
    <dgm:cxn modelId="{8A6E7615-B010-41D1-8800-C24CD7441604}" type="presOf" srcId="{E582EE8D-337E-414F-AA68-302B2357BD72}" destId="{E4E6F605-8EEA-459B-8D0C-71DC16ACD975}" srcOrd="0" destOrd="0" presId="urn:microsoft.com/office/officeart/2005/8/layout/radial1"/>
    <dgm:cxn modelId="{3537A861-29F8-4EB6-A9A6-1D912594F1F3}" type="presOf" srcId="{742EC000-2EFC-4B69-A4DB-FF31D8F1679A}" destId="{B7444528-1F8D-43B7-94D9-65A372DED862}" srcOrd="0" destOrd="0" presId="urn:microsoft.com/office/officeart/2005/8/layout/radial1"/>
    <dgm:cxn modelId="{D58BFED0-0E48-47FB-BB21-A0457216EBBA}" srcId="{6418E0C3-7BC7-40D9-A338-92E8685EAE3F}" destId="{961E689B-3E2C-4530-AC55-523AD5C1F6A5}" srcOrd="0" destOrd="0" parTransId="{3696714A-96A6-4040-A2FF-D3ED0D2E5F01}" sibTransId="{D7E903FF-0B84-4901-B30E-B28DB622E2EF}"/>
    <dgm:cxn modelId="{0FE297D6-DC62-486C-B128-322F6C22E9D0}" type="presOf" srcId="{07029DCA-833E-4FC4-842C-EF8E5B670F3B}" destId="{26F10E41-C525-44BC-B7FB-B8A35B4F4DDC}" srcOrd="1" destOrd="0" presId="urn:microsoft.com/office/officeart/2005/8/layout/radial1"/>
    <dgm:cxn modelId="{447F8F69-9CE0-469C-AC68-C3BD9449530C}" type="presOf" srcId="{DBAED7B4-7CEA-46BC-AC0F-C0D7A97DB052}" destId="{8C7F0CAA-CBA2-4FFF-940E-0FBE621454FD}" srcOrd="0" destOrd="0" presId="urn:microsoft.com/office/officeart/2005/8/layout/radial1"/>
    <dgm:cxn modelId="{7AB8612D-9A27-485B-A22D-BCED5501694F}" type="presOf" srcId="{A510551A-41FE-424D-9650-B27B1E5FE17A}" destId="{7B549B0D-A06C-4CE5-9A49-566C094B9449}" srcOrd="0" destOrd="0" presId="urn:microsoft.com/office/officeart/2005/8/layout/radial1"/>
    <dgm:cxn modelId="{D8AD4D0C-50A0-4549-AFDE-4F3E14717C15}" type="presOf" srcId="{961E689B-3E2C-4530-AC55-523AD5C1F6A5}" destId="{D3BCC312-68A6-4703-BC10-EB5EC27CE04B}" srcOrd="0" destOrd="0" presId="urn:microsoft.com/office/officeart/2005/8/layout/radial1"/>
    <dgm:cxn modelId="{553499A9-C7EA-4DFB-B051-C63D212D1956}" type="presOf" srcId="{3139E1CC-1DDA-40D7-B13E-009BFA95B52D}" destId="{FBA95A7C-A93F-4893-BB56-940830B0D3F9}" srcOrd="0" destOrd="0" presId="urn:microsoft.com/office/officeart/2005/8/layout/radial1"/>
    <dgm:cxn modelId="{29523CB5-97F2-446D-B8AB-927D00FE3823}" type="presOf" srcId="{A510551A-41FE-424D-9650-B27B1E5FE17A}" destId="{F2FE93E7-443F-4A7A-B0C0-EFF416380BD5}" srcOrd="1" destOrd="0" presId="urn:microsoft.com/office/officeart/2005/8/layout/radial1"/>
    <dgm:cxn modelId="{B878307C-99B7-477B-BBF0-F51AB1D7BC1C}" srcId="{961E689B-3E2C-4530-AC55-523AD5C1F6A5}" destId="{143C50BC-28C1-4E7C-97DD-EA97B1D23184}" srcOrd="3" destOrd="0" parTransId="{07029DCA-833E-4FC4-842C-EF8E5B670F3B}" sibTransId="{643067E6-A447-4058-BA0C-0B37CDEBB794}"/>
    <dgm:cxn modelId="{A505461C-4205-49C5-9EAC-5FD1E057BC3A}" srcId="{961E689B-3E2C-4530-AC55-523AD5C1F6A5}" destId="{DBAED7B4-7CEA-46BC-AC0F-C0D7A97DB052}" srcOrd="2" destOrd="0" parTransId="{A510551A-41FE-424D-9650-B27B1E5FE17A}" sibTransId="{30674D33-76BF-44DE-99E8-6C15C6A193F9}"/>
    <dgm:cxn modelId="{DD09CA72-C378-4B46-9BBA-4B05CE785188}" type="presOf" srcId="{143C50BC-28C1-4E7C-97DD-EA97B1D23184}" destId="{B5ED42B6-928F-40C9-A2B1-5ED25BF35EC6}" srcOrd="0" destOrd="0" presId="urn:microsoft.com/office/officeart/2005/8/layout/radial1"/>
    <dgm:cxn modelId="{8B44D3FA-A839-4F73-968B-08987E03F2EE}" type="presOf" srcId="{3139E1CC-1DDA-40D7-B13E-009BFA95B52D}" destId="{7A10C658-0D8A-4DF4-9488-B7ADA20E240F}" srcOrd="1" destOrd="0" presId="urn:microsoft.com/office/officeart/2005/8/layout/radial1"/>
    <dgm:cxn modelId="{36CB4964-3268-4F8B-AD0E-B453B3EE9869}" type="presOf" srcId="{6418E0C3-7BC7-40D9-A338-92E8685EAE3F}" destId="{AF1B633F-E314-4154-81C1-1B315A47CDD3}" srcOrd="0" destOrd="0" presId="urn:microsoft.com/office/officeart/2005/8/layout/radial1"/>
    <dgm:cxn modelId="{0E67A0FF-91AF-4CA2-BB21-B3E2CA0862D9}" type="presParOf" srcId="{AF1B633F-E314-4154-81C1-1B315A47CDD3}" destId="{D3BCC312-68A6-4703-BC10-EB5EC27CE04B}" srcOrd="0" destOrd="0" presId="urn:microsoft.com/office/officeart/2005/8/layout/radial1"/>
    <dgm:cxn modelId="{3652C08F-479F-43C0-ADB6-6A4B7D4974A4}" type="presParOf" srcId="{AF1B633F-E314-4154-81C1-1B315A47CDD3}" destId="{E28CAD16-9854-43BD-93EA-85A475A3B60F}" srcOrd="1" destOrd="0" presId="urn:microsoft.com/office/officeart/2005/8/layout/radial1"/>
    <dgm:cxn modelId="{CF5AC217-EC7A-4CE4-9338-201EE859F334}" type="presParOf" srcId="{E28CAD16-9854-43BD-93EA-85A475A3B60F}" destId="{DCAD10D0-709F-473C-B0E9-CA19B4F00814}" srcOrd="0" destOrd="0" presId="urn:microsoft.com/office/officeart/2005/8/layout/radial1"/>
    <dgm:cxn modelId="{F202BBFB-F5E8-4B5A-9245-738991D0DF43}" type="presParOf" srcId="{AF1B633F-E314-4154-81C1-1B315A47CDD3}" destId="{B7444528-1F8D-43B7-94D9-65A372DED862}" srcOrd="2" destOrd="0" presId="urn:microsoft.com/office/officeart/2005/8/layout/radial1"/>
    <dgm:cxn modelId="{BFF32764-639B-4B28-B9EE-9C82DC5888E8}" type="presParOf" srcId="{AF1B633F-E314-4154-81C1-1B315A47CDD3}" destId="{FBA95A7C-A93F-4893-BB56-940830B0D3F9}" srcOrd="3" destOrd="0" presId="urn:microsoft.com/office/officeart/2005/8/layout/radial1"/>
    <dgm:cxn modelId="{E7734EF2-DEEA-4EB7-A95B-41BD1D6EDF43}" type="presParOf" srcId="{FBA95A7C-A93F-4893-BB56-940830B0D3F9}" destId="{7A10C658-0D8A-4DF4-9488-B7ADA20E240F}" srcOrd="0" destOrd="0" presId="urn:microsoft.com/office/officeart/2005/8/layout/radial1"/>
    <dgm:cxn modelId="{026692DE-A937-4B87-9B45-EE9F2734E6FC}" type="presParOf" srcId="{AF1B633F-E314-4154-81C1-1B315A47CDD3}" destId="{E4E6F605-8EEA-459B-8D0C-71DC16ACD975}" srcOrd="4" destOrd="0" presId="urn:microsoft.com/office/officeart/2005/8/layout/radial1"/>
    <dgm:cxn modelId="{591190ED-28B0-42EE-B50B-4A9F61759F42}" type="presParOf" srcId="{AF1B633F-E314-4154-81C1-1B315A47CDD3}" destId="{7B549B0D-A06C-4CE5-9A49-566C094B9449}" srcOrd="5" destOrd="0" presId="urn:microsoft.com/office/officeart/2005/8/layout/radial1"/>
    <dgm:cxn modelId="{57EE4AE8-8AB7-4E55-82C8-4C6EFB716C3A}" type="presParOf" srcId="{7B549B0D-A06C-4CE5-9A49-566C094B9449}" destId="{F2FE93E7-443F-4A7A-B0C0-EFF416380BD5}" srcOrd="0" destOrd="0" presId="urn:microsoft.com/office/officeart/2005/8/layout/radial1"/>
    <dgm:cxn modelId="{3374880A-4C2C-40A0-8F2C-85EBE496BDE0}" type="presParOf" srcId="{AF1B633F-E314-4154-81C1-1B315A47CDD3}" destId="{8C7F0CAA-CBA2-4FFF-940E-0FBE621454FD}" srcOrd="6" destOrd="0" presId="urn:microsoft.com/office/officeart/2005/8/layout/radial1"/>
    <dgm:cxn modelId="{02CA6CF9-6928-4A11-82E3-CA270F0B3538}" type="presParOf" srcId="{AF1B633F-E314-4154-81C1-1B315A47CDD3}" destId="{97387D38-88FD-48C0-8111-E7BC2D1FAC5E}" srcOrd="7" destOrd="0" presId="urn:microsoft.com/office/officeart/2005/8/layout/radial1"/>
    <dgm:cxn modelId="{E216909E-B43E-41E1-A7F1-69EC46CD428D}" type="presParOf" srcId="{97387D38-88FD-48C0-8111-E7BC2D1FAC5E}" destId="{26F10E41-C525-44BC-B7FB-B8A35B4F4DDC}" srcOrd="0" destOrd="0" presId="urn:microsoft.com/office/officeart/2005/8/layout/radial1"/>
    <dgm:cxn modelId="{BF90A495-EFF7-49AC-B80E-E64C00A4F5FB}" type="presParOf" srcId="{AF1B633F-E314-4154-81C1-1B315A47CDD3}" destId="{B5ED42B6-928F-40C9-A2B1-5ED25BF35EC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D3D464-A332-42AB-B594-704E6406A96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08D0CCE-C843-44CE-8B80-0346A73632FF}">
      <dgm:prSet phldrT="[Text]"/>
      <dgm:spPr/>
      <dgm:t>
        <a:bodyPr/>
        <a:lstStyle/>
        <a:p>
          <a:r>
            <a:rPr lang="en-CA" dirty="0" smtClean="0"/>
            <a:t>Existing Revenue Streams</a:t>
          </a:r>
          <a:endParaRPr lang="en-CA" dirty="0"/>
        </a:p>
      </dgm:t>
    </dgm:pt>
    <dgm:pt modelId="{4B1B800E-9C91-4BA8-85B6-9D397F9B4ED9}" type="parTrans" cxnId="{96C29EFB-472F-4347-80BA-C95631DDAF9A}">
      <dgm:prSet/>
      <dgm:spPr/>
      <dgm:t>
        <a:bodyPr/>
        <a:lstStyle/>
        <a:p>
          <a:endParaRPr lang="en-CA"/>
        </a:p>
      </dgm:t>
    </dgm:pt>
    <dgm:pt modelId="{813FA10E-4988-47F7-8B56-AEF59FBBE47C}" type="sibTrans" cxnId="{96C29EFB-472F-4347-80BA-C95631DDAF9A}">
      <dgm:prSet/>
      <dgm:spPr/>
      <dgm:t>
        <a:bodyPr/>
        <a:lstStyle/>
        <a:p>
          <a:endParaRPr lang="en-CA"/>
        </a:p>
      </dgm:t>
    </dgm:pt>
    <dgm:pt modelId="{9C2345E2-DD5F-4187-9C58-CCDC7C49E194}">
      <dgm:prSet phldrT="[Text]"/>
      <dgm:spPr/>
      <dgm:t>
        <a:bodyPr/>
        <a:lstStyle/>
        <a:p>
          <a:r>
            <a:rPr lang="en-CA" dirty="0" smtClean="0"/>
            <a:t>New Idea</a:t>
          </a:r>
          <a:endParaRPr lang="en-CA" dirty="0"/>
        </a:p>
      </dgm:t>
    </dgm:pt>
    <dgm:pt modelId="{7227CA68-435E-4083-A2DF-262354174EBD}" type="parTrans" cxnId="{275229BC-CF7B-48EF-8876-2405058145BA}">
      <dgm:prSet/>
      <dgm:spPr/>
    </dgm:pt>
    <dgm:pt modelId="{1D06BB48-1E70-4291-A9C4-BBFF35CABB3B}" type="sibTrans" cxnId="{275229BC-CF7B-48EF-8876-2405058145BA}">
      <dgm:prSet/>
      <dgm:spPr/>
    </dgm:pt>
    <dgm:pt modelId="{E2C01D83-5B62-4468-9862-FE24C1C45FE7}" type="pres">
      <dgm:prSet presAssocID="{04D3D464-A332-42AB-B594-704E6406A96D}" presName="compositeShape" presStyleCnt="0">
        <dgm:presLayoutVars>
          <dgm:chMax val="7"/>
          <dgm:dir/>
          <dgm:resizeHandles val="exact"/>
        </dgm:presLayoutVars>
      </dgm:prSet>
      <dgm:spPr/>
    </dgm:pt>
    <dgm:pt modelId="{1FC5D27E-B700-4A1B-AA45-9A2AAD6EAED5}" type="pres">
      <dgm:prSet presAssocID="{308D0CCE-C843-44CE-8B80-0346A73632FF}" presName="circ1" presStyleLbl="vennNode1" presStyleIdx="0" presStyleCnt="2"/>
      <dgm:spPr/>
      <dgm:t>
        <a:bodyPr/>
        <a:lstStyle/>
        <a:p>
          <a:endParaRPr lang="en-CA"/>
        </a:p>
      </dgm:t>
    </dgm:pt>
    <dgm:pt modelId="{B571D577-E80F-41CB-864E-892395F9C3D3}" type="pres">
      <dgm:prSet presAssocID="{308D0CCE-C843-44CE-8B80-0346A73632F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E0030DE-458A-476D-B29F-6F78A2B12569}" type="pres">
      <dgm:prSet presAssocID="{9C2345E2-DD5F-4187-9C58-CCDC7C49E194}" presName="circ2" presStyleLbl="vennNode1" presStyleIdx="1" presStyleCnt="2"/>
      <dgm:spPr/>
      <dgm:t>
        <a:bodyPr/>
        <a:lstStyle/>
        <a:p>
          <a:endParaRPr lang="en-CA"/>
        </a:p>
      </dgm:t>
    </dgm:pt>
    <dgm:pt modelId="{10981A0A-C513-47E5-B878-32BBC72F661C}" type="pres">
      <dgm:prSet presAssocID="{9C2345E2-DD5F-4187-9C58-CCDC7C49E19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275229BC-CF7B-48EF-8876-2405058145BA}" srcId="{04D3D464-A332-42AB-B594-704E6406A96D}" destId="{9C2345E2-DD5F-4187-9C58-CCDC7C49E194}" srcOrd="1" destOrd="0" parTransId="{7227CA68-435E-4083-A2DF-262354174EBD}" sibTransId="{1D06BB48-1E70-4291-A9C4-BBFF35CABB3B}"/>
    <dgm:cxn modelId="{96C29EFB-472F-4347-80BA-C95631DDAF9A}" srcId="{04D3D464-A332-42AB-B594-704E6406A96D}" destId="{308D0CCE-C843-44CE-8B80-0346A73632FF}" srcOrd="0" destOrd="0" parTransId="{4B1B800E-9C91-4BA8-85B6-9D397F9B4ED9}" sibTransId="{813FA10E-4988-47F7-8B56-AEF59FBBE47C}"/>
    <dgm:cxn modelId="{00CC4C9D-7E78-45C4-81A4-A042942C296D}" type="presOf" srcId="{9C2345E2-DD5F-4187-9C58-CCDC7C49E194}" destId="{10981A0A-C513-47E5-B878-32BBC72F661C}" srcOrd="1" destOrd="0" presId="urn:microsoft.com/office/officeart/2005/8/layout/venn1"/>
    <dgm:cxn modelId="{075D0F1B-9CA8-42A9-9F31-15C9EEDEE5A6}" type="presOf" srcId="{04D3D464-A332-42AB-B594-704E6406A96D}" destId="{E2C01D83-5B62-4468-9862-FE24C1C45FE7}" srcOrd="0" destOrd="0" presId="urn:microsoft.com/office/officeart/2005/8/layout/venn1"/>
    <dgm:cxn modelId="{A9951B20-EE1B-4809-A77E-871F5C3E6D7B}" type="presOf" srcId="{308D0CCE-C843-44CE-8B80-0346A73632FF}" destId="{1FC5D27E-B700-4A1B-AA45-9A2AAD6EAED5}" srcOrd="0" destOrd="0" presId="urn:microsoft.com/office/officeart/2005/8/layout/venn1"/>
    <dgm:cxn modelId="{0DBA06D1-D9F3-4273-9497-E3A0659C7B89}" type="presOf" srcId="{9C2345E2-DD5F-4187-9C58-CCDC7C49E194}" destId="{EE0030DE-458A-476D-B29F-6F78A2B12569}" srcOrd="0" destOrd="0" presId="urn:microsoft.com/office/officeart/2005/8/layout/venn1"/>
    <dgm:cxn modelId="{6050E828-F1B4-4C7E-A0D6-A54C005AB7A9}" type="presOf" srcId="{308D0CCE-C843-44CE-8B80-0346A73632FF}" destId="{B571D577-E80F-41CB-864E-892395F9C3D3}" srcOrd="1" destOrd="0" presId="urn:microsoft.com/office/officeart/2005/8/layout/venn1"/>
    <dgm:cxn modelId="{5BFDF48C-42BF-46CD-9962-31DA1DDDD115}" type="presParOf" srcId="{E2C01D83-5B62-4468-9862-FE24C1C45FE7}" destId="{1FC5D27E-B700-4A1B-AA45-9A2AAD6EAED5}" srcOrd="0" destOrd="0" presId="urn:microsoft.com/office/officeart/2005/8/layout/venn1"/>
    <dgm:cxn modelId="{277FF626-AF13-49E5-ACCD-7EC1644B00AD}" type="presParOf" srcId="{E2C01D83-5B62-4468-9862-FE24C1C45FE7}" destId="{B571D577-E80F-41CB-864E-892395F9C3D3}" srcOrd="1" destOrd="0" presId="urn:microsoft.com/office/officeart/2005/8/layout/venn1"/>
    <dgm:cxn modelId="{27FB93D6-20AC-4033-9953-C44DD4AE7AEE}" type="presParOf" srcId="{E2C01D83-5B62-4468-9862-FE24C1C45FE7}" destId="{EE0030DE-458A-476D-B29F-6F78A2B12569}" srcOrd="2" destOrd="0" presId="urn:microsoft.com/office/officeart/2005/8/layout/venn1"/>
    <dgm:cxn modelId="{D01F45D1-FCE6-4FBE-9E7A-3189119CCBF9}" type="presParOf" srcId="{E2C01D83-5B62-4468-9862-FE24C1C45FE7}" destId="{10981A0A-C513-47E5-B878-32BBC72F661C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824253-8A21-48AB-A33D-CC590CD6B81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8B46EFE0-4081-4559-B0A8-C866F84ED9FD}">
      <dgm:prSet phldrT="[Text]"/>
      <dgm:spPr/>
      <dgm:t>
        <a:bodyPr/>
        <a:lstStyle/>
        <a:p>
          <a:r>
            <a:rPr lang="en-CA" dirty="0" smtClean="0"/>
            <a:t>Tax Experts</a:t>
          </a:r>
          <a:endParaRPr lang="en-CA" dirty="0"/>
        </a:p>
      </dgm:t>
    </dgm:pt>
    <dgm:pt modelId="{BECBAC97-7A32-43C1-B274-5DA2F70D0171}" type="parTrans" cxnId="{FA08A1B9-7B33-49A0-94E2-5BE1611CB45D}">
      <dgm:prSet/>
      <dgm:spPr/>
      <dgm:t>
        <a:bodyPr/>
        <a:lstStyle/>
        <a:p>
          <a:endParaRPr lang="en-CA"/>
        </a:p>
      </dgm:t>
    </dgm:pt>
    <dgm:pt modelId="{2A44E0DA-97CE-4979-BC50-7D2ACF9118F9}" type="sibTrans" cxnId="{FA08A1B9-7B33-49A0-94E2-5BE1611CB45D}">
      <dgm:prSet/>
      <dgm:spPr/>
      <dgm:t>
        <a:bodyPr/>
        <a:lstStyle/>
        <a:p>
          <a:endParaRPr lang="en-CA"/>
        </a:p>
      </dgm:t>
    </dgm:pt>
    <dgm:pt modelId="{F179106E-8517-46E2-9495-AF00DE6E5894}">
      <dgm:prSet phldrT="[Text]"/>
      <dgm:spPr/>
      <dgm:t>
        <a:bodyPr/>
        <a:lstStyle/>
        <a:p>
          <a:r>
            <a:rPr lang="en-CA" dirty="0" smtClean="0"/>
            <a:t>Companies</a:t>
          </a:r>
          <a:endParaRPr lang="en-CA" dirty="0"/>
        </a:p>
      </dgm:t>
    </dgm:pt>
    <dgm:pt modelId="{E6496532-0488-4BFE-B31F-C9A72B6E2D2B}" type="parTrans" cxnId="{4726581F-ED85-4881-A71B-7C4A2DFB7593}">
      <dgm:prSet/>
      <dgm:spPr/>
      <dgm:t>
        <a:bodyPr/>
        <a:lstStyle/>
        <a:p>
          <a:endParaRPr lang="en-CA"/>
        </a:p>
      </dgm:t>
    </dgm:pt>
    <dgm:pt modelId="{74F51200-B0C0-40CB-A6B7-4C14A6B53977}" type="sibTrans" cxnId="{4726581F-ED85-4881-A71B-7C4A2DFB7593}">
      <dgm:prSet/>
      <dgm:spPr/>
      <dgm:t>
        <a:bodyPr/>
        <a:lstStyle/>
        <a:p>
          <a:endParaRPr lang="en-CA"/>
        </a:p>
      </dgm:t>
    </dgm:pt>
    <dgm:pt modelId="{B64E1B05-1EC7-4E35-9BF0-884EE72B6372}">
      <dgm:prSet phldrT="[Text]"/>
      <dgm:spPr/>
      <dgm:t>
        <a:bodyPr/>
        <a:lstStyle/>
        <a:p>
          <a:r>
            <a:rPr lang="en-CA" dirty="0" smtClean="0"/>
            <a:t>Tax Filing</a:t>
          </a:r>
          <a:endParaRPr lang="en-CA" dirty="0"/>
        </a:p>
      </dgm:t>
    </dgm:pt>
    <dgm:pt modelId="{DD41B717-0B92-4197-9D15-879B6F9E8A36}" type="parTrans" cxnId="{51EE387C-7634-4C2E-972D-453B7BA5DA73}">
      <dgm:prSet/>
      <dgm:spPr/>
      <dgm:t>
        <a:bodyPr/>
        <a:lstStyle/>
        <a:p>
          <a:endParaRPr lang="en-CA"/>
        </a:p>
      </dgm:t>
    </dgm:pt>
    <dgm:pt modelId="{3BF188B5-428B-4092-9578-32D0D0D6B49C}" type="sibTrans" cxnId="{51EE387C-7634-4C2E-972D-453B7BA5DA73}">
      <dgm:prSet/>
      <dgm:spPr/>
      <dgm:t>
        <a:bodyPr/>
        <a:lstStyle/>
        <a:p>
          <a:endParaRPr lang="en-CA"/>
        </a:p>
      </dgm:t>
    </dgm:pt>
    <dgm:pt modelId="{722E90C2-8B57-418A-950D-578744A2351C}">
      <dgm:prSet phldrT="[Tex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CA" dirty="0" smtClean="0"/>
            <a:t>Paperwork Storage</a:t>
          </a:r>
          <a:endParaRPr lang="en-CA" dirty="0"/>
        </a:p>
      </dgm:t>
    </dgm:pt>
    <dgm:pt modelId="{9CFF0E7C-A4C8-4D1F-9DB2-785767C3EB68}" type="parTrans" cxnId="{59BF192F-1F01-4DA2-AE22-7AE680426042}">
      <dgm:prSet/>
      <dgm:spPr/>
      <dgm:t>
        <a:bodyPr/>
        <a:lstStyle/>
        <a:p>
          <a:endParaRPr lang="en-CA"/>
        </a:p>
      </dgm:t>
    </dgm:pt>
    <dgm:pt modelId="{45301A24-8F0C-490A-A190-F36E2C362261}" type="sibTrans" cxnId="{59BF192F-1F01-4DA2-AE22-7AE680426042}">
      <dgm:prSet/>
      <dgm:spPr/>
      <dgm:t>
        <a:bodyPr/>
        <a:lstStyle/>
        <a:p>
          <a:endParaRPr lang="en-CA"/>
        </a:p>
      </dgm:t>
    </dgm:pt>
    <dgm:pt modelId="{44910083-033B-4646-AAB9-62B8CF62381F}">
      <dgm:prSet phldrT="[Text]"/>
      <dgm:spPr/>
      <dgm:t>
        <a:bodyPr/>
        <a:lstStyle/>
        <a:p>
          <a:r>
            <a:rPr lang="en-CA" dirty="0" smtClean="0"/>
            <a:t>Individuals</a:t>
          </a:r>
          <a:endParaRPr lang="en-CA" dirty="0"/>
        </a:p>
      </dgm:t>
    </dgm:pt>
    <dgm:pt modelId="{C2A71C07-DA0A-4168-95D5-4D8C1D8B0A0B}" type="parTrans" cxnId="{CC80A94D-4B9E-4268-AC56-80CAA3ED3064}">
      <dgm:prSet/>
      <dgm:spPr/>
      <dgm:t>
        <a:bodyPr/>
        <a:lstStyle/>
        <a:p>
          <a:endParaRPr lang="en-CA"/>
        </a:p>
      </dgm:t>
    </dgm:pt>
    <dgm:pt modelId="{41580945-03BD-470A-890F-CCBDED1C623F}" type="sibTrans" cxnId="{CC80A94D-4B9E-4268-AC56-80CAA3ED3064}">
      <dgm:prSet/>
      <dgm:spPr/>
      <dgm:t>
        <a:bodyPr/>
        <a:lstStyle/>
        <a:p>
          <a:endParaRPr lang="en-CA"/>
        </a:p>
      </dgm:t>
    </dgm:pt>
    <dgm:pt modelId="{6908033E-20F4-4F41-996A-6FFDC9CAC288}">
      <dgm:prSet phldrT="[Text]"/>
      <dgm:spPr/>
      <dgm:t>
        <a:bodyPr/>
        <a:lstStyle/>
        <a:p>
          <a:r>
            <a:rPr lang="en-CA" dirty="0" smtClean="0"/>
            <a:t>Self Help Software</a:t>
          </a:r>
          <a:endParaRPr lang="en-CA" dirty="0"/>
        </a:p>
      </dgm:t>
    </dgm:pt>
    <dgm:pt modelId="{E1547E92-F472-437C-806D-94D92185CE78}" type="parTrans" cxnId="{1D023B2E-F255-4F65-91E7-653B1D7048E4}">
      <dgm:prSet/>
      <dgm:spPr/>
      <dgm:t>
        <a:bodyPr/>
        <a:lstStyle/>
        <a:p>
          <a:endParaRPr lang="en-CA"/>
        </a:p>
      </dgm:t>
    </dgm:pt>
    <dgm:pt modelId="{10CDE494-325D-4D6D-8CBA-36DAA37C605F}" type="sibTrans" cxnId="{1D023B2E-F255-4F65-91E7-653B1D7048E4}">
      <dgm:prSet/>
      <dgm:spPr/>
      <dgm:t>
        <a:bodyPr/>
        <a:lstStyle/>
        <a:p>
          <a:endParaRPr lang="en-CA"/>
        </a:p>
      </dgm:t>
    </dgm:pt>
    <dgm:pt modelId="{BB3E65E5-C40E-4D97-8CDB-1E9F3DCD33AD}" type="pres">
      <dgm:prSet presAssocID="{B2824253-8A21-48AB-A33D-CC590CD6B8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9D8349A8-CC83-4093-8C2F-ABBF54FDB072}" type="pres">
      <dgm:prSet presAssocID="{8B46EFE0-4081-4559-B0A8-C866F84ED9FD}" presName="hierRoot1" presStyleCnt="0"/>
      <dgm:spPr/>
    </dgm:pt>
    <dgm:pt modelId="{6C3BF4D6-6F00-48EF-A010-640C46C94261}" type="pres">
      <dgm:prSet presAssocID="{8B46EFE0-4081-4559-B0A8-C866F84ED9FD}" presName="composite" presStyleCnt="0"/>
      <dgm:spPr/>
    </dgm:pt>
    <dgm:pt modelId="{1673F24A-FCFD-4094-9948-7C4C8A0B989F}" type="pres">
      <dgm:prSet presAssocID="{8B46EFE0-4081-4559-B0A8-C866F84ED9FD}" presName="background" presStyleLbl="node0" presStyleIdx="0" presStyleCnt="1"/>
      <dgm:spPr/>
    </dgm:pt>
    <dgm:pt modelId="{7E0D32ED-5042-44B6-9AFA-DE8C6DF366BB}" type="pres">
      <dgm:prSet presAssocID="{8B46EFE0-4081-4559-B0A8-C866F84ED9F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7233F8B-8C20-4E7F-9635-0D266B368CD9}" type="pres">
      <dgm:prSet presAssocID="{8B46EFE0-4081-4559-B0A8-C866F84ED9FD}" presName="hierChild2" presStyleCnt="0"/>
      <dgm:spPr/>
    </dgm:pt>
    <dgm:pt modelId="{8C8CC70C-C9C8-45A8-B644-4F57609CDB60}" type="pres">
      <dgm:prSet presAssocID="{E6496532-0488-4BFE-B31F-C9A72B6E2D2B}" presName="Name10" presStyleLbl="parChTrans1D2" presStyleIdx="0" presStyleCnt="2"/>
      <dgm:spPr/>
      <dgm:t>
        <a:bodyPr/>
        <a:lstStyle/>
        <a:p>
          <a:endParaRPr lang="en-CA"/>
        </a:p>
      </dgm:t>
    </dgm:pt>
    <dgm:pt modelId="{14876617-3694-487A-A4E6-C2513EDAD980}" type="pres">
      <dgm:prSet presAssocID="{F179106E-8517-46E2-9495-AF00DE6E5894}" presName="hierRoot2" presStyleCnt="0"/>
      <dgm:spPr/>
    </dgm:pt>
    <dgm:pt modelId="{B2445B44-3D41-471A-A781-E0D242CDF267}" type="pres">
      <dgm:prSet presAssocID="{F179106E-8517-46E2-9495-AF00DE6E5894}" presName="composite2" presStyleCnt="0"/>
      <dgm:spPr/>
    </dgm:pt>
    <dgm:pt modelId="{255D9DD0-362C-4BC1-855C-9F83AE0E2344}" type="pres">
      <dgm:prSet presAssocID="{F179106E-8517-46E2-9495-AF00DE6E5894}" presName="background2" presStyleLbl="node2" presStyleIdx="0" presStyleCnt="2"/>
      <dgm:spPr/>
    </dgm:pt>
    <dgm:pt modelId="{B76C1EB9-BBB1-4A32-A54D-4474694A5050}" type="pres">
      <dgm:prSet presAssocID="{F179106E-8517-46E2-9495-AF00DE6E589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78E8A084-F59B-4A99-AC0C-20B8D916D9AC}" type="pres">
      <dgm:prSet presAssocID="{F179106E-8517-46E2-9495-AF00DE6E5894}" presName="hierChild3" presStyleCnt="0"/>
      <dgm:spPr/>
    </dgm:pt>
    <dgm:pt modelId="{B1BEC405-3751-49C5-815B-8C3A766DEFEF}" type="pres">
      <dgm:prSet presAssocID="{DD41B717-0B92-4197-9D15-879B6F9E8A36}" presName="Name17" presStyleLbl="parChTrans1D3" presStyleIdx="0" presStyleCnt="3"/>
      <dgm:spPr/>
      <dgm:t>
        <a:bodyPr/>
        <a:lstStyle/>
        <a:p>
          <a:endParaRPr lang="en-CA"/>
        </a:p>
      </dgm:t>
    </dgm:pt>
    <dgm:pt modelId="{8220EE9A-CFFD-4F35-8510-62C67EADE154}" type="pres">
      <dgm:prSet presAssocID="{B64E1B05-1EC7-4E35-9BF0-884EE72B6372}" presName="hierRoot3" presStyleCnt="0"/>
      <dgm:spPr/>
    </dgm:pt>
    <dgm:pt modelId="{ECE86E7A-33EA-4E6E-A966-D373BE2AC716}" type="pres">
      <dgm:prSet presAssocID="{B64E1B05-1EC7-4E35-9BF0-884EE72B6372}" presName="composite3" presStyleCnt="0"/>
      <dgm:spPr/>
    </dgm:pt>
    <dgm:pt modelId="{1591F5BB-E418-418F-8A05-A77D8372DABC}" type="pres">
      <dgm:prSet presAssocID="{B64E1B05-1EC7-4E35-9BF0-884EE72B6372}" presName="background3" presStyleLbl="node3" presStyleIdx="0" presStyleCnt="3"/>
      <dgm:spPr/>
    </dgm:pt>
    <dgm:pt modelId="{9AD0A008-CBF4-4B6C-A767-F5DD8DAAC547}" type="pres">
      <dgm:prSet presAssocID="{B64E1B05-1EC7-4E35-9BF0-884EE72B6372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841F877A-30D8-4610-97B3-AC4EA9AF8892}" type="pres">
      <dgm:prSet presAssocID="{B64E1B05-1EC7-4E35-9BF0-884EE72B6372}" presName="hierChild4" presStyleCnt="0"/>
      <dgm:spPr/>
    </dgm:pt>
    <dgm:pt modelId="{57ECAEFD-5FD0-4E23-9FD0-38CCCCEB59E8}" type="pres">
      <dgm:prSet presAssocID="{9CFF0E7C-A4C8-4D1F-9DB2-785767C3EB68}" presName="Name17" presStyleLbl="parChTrans1D3" presStyleIdx="1" presStyleCnt="3"/>
      <dgm:spPr/>
      <dgm:t>
        <a:bodyPr/>
        <a:lstStyle/>
        <a:p>
          <a:endParaRPr lang="en-CA"/>
        </a:p>
      </dgm:t>
    </dgm:pt>
    <dgm:pt modelId="{C8A3B9A9-BC6B-4E14-A2B9-DF943BE61C18}" type="pres">
      <dgm:prSet presAssocID="{722E90C2-8B57-418A-950D-578744A2351C}" presName="hierRoot3" presStyleCnt="0"/>
      <dgm:spPr/>
    </dgm:pt>
    <dgm:pt modelId="{684999B6-79AC-4F2E-B213-7AF6D0EAC2DE}" type="pres">
      <dgm:prSet presAssocID="{722E90C2-8B57-418A-950D-578744A2351C}" presName="composite3" presStyleCnt="0"/>
      <dgm:spPr/>
    </dgm:pt>
    <dgm:pt modelId="{0D807031-999F-4639-9F9E-97D53DB0718C}" type="pres">
      <dgm:prSet presAssocID="{722E90C2-8B57-418A-950D-578744A2351C}" presName="background3" presStyleLbl="node3" presStyleIdx="1" presStyleCnt="3"/>
      <dgm:spPr/>
    </dgm:pt>
    <dgm:pt modelId="{7A598D19-6F96-4856-8CAF-A71867792758}" type="pres">
      <dgm:prSet presAssocID="{722E90C2-8B57-418A-950D-578744A2351C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7591B523-D5A6-4C23-8147-38BFAD210DE9}" type="pres">
      <dgm:prSet presAssocID="{722E90C2-8B57-418A-950D-578744A2351C}" presName="hierChild4" presStyleCnt="0"/>
      <dgm:spPr/>
    </dgm:pt>
    <dgm:pt modelId="{A24CE92D-8CC3-42E5-924A-57946B9AB5D3}" type="pres">
      <dgm:prSet presAssocID="{C2A71C07-DA0A-4168-95D5-4D8C1D8B0A0B}" presName="Name10" presStyleLbl="parChTrans1D2" presStyleIdx="1" presStyleCnt="2"/>
      <dgm:spPr/>
      <dgm:t>
        <a:bodyPr/>
        <a:lstStyle/>
        <a:p>
          <a:endParaRPr lang="en-CA"/>
        </a:p>
      </dgm:t>
    </dgm:pt>
    <dgm:pt modelId="{8C939CA4-7E4A-4C2C-A954-BC9BA4618237}" type="pres">
      <dgm:prSet presAssocID="{44910083-033B-4646-AAB9-62B8CF62381F}" presName="hierRoot2" presStyleCnt="0"/>
      <dgm:spPr/>
    </dgm:pt>
    <dgm:pt modelId="{F2ACFA6E-D015-4650-81A9-B3322F136F38}" type="pres">
      <dgm:prSet presAssocID="{44910083-033B-4646-AAB9-62B8CF62381F}" presName="composite2" presStyleCnt="0"/>
      <dgm:spPr/>
    </dgm:pt>
    <dgm:pt modelId="{EA374979-5001-4D71-A7C6-25932FB5146B}" type="pres">
      <dgm:prSet presAssocID="{44910083-033B-4646-AAB9-62B8CF62381F}" presName="background2" presStyleLbl="node2" presStyleIdx="1" presStyleCnt="2"/>
      <dgm:spPr/>
    </dgm:pt>
    <dgm:pt modelId="{BA4CC55A-1B20-41EB-A2A3-F59764CC44F8}" type="pres">
      <dgm:prSet presAssocID="{44910083-033B-4646-AAB9-62B8CF62381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907E8D86-0549-4ED6-96B5-874C584B8FDA}" type="pres">
      <dgm:prSet presAssocID="{44910083-033B-4646-AAB9-62B8CF62381F}" presName="hierChild3" presStyleCnt="0"/>
      <dgm:spPr/>
    </dgm:pt>
    <dgm:pt modelId="{E2264FDF-4F51-40FE-AA45-C5E2B84CE29B}" type="pres">
      <dgm:prSet presAssocID="{E1547E92-F472-437C-806D-94D92185CE78}" presName="Name17" presStyleLbl="parChTrans1D3" presStyleIdx="2" presStyleCnt="3"/>
      <dgm:spPr/>
      <dgm:t>
        <a:bodyPr/>
        <a:lstStyle/>
        <a:p>
          <a:endParaRPr lang="en-CA"/>
        </a:p>
      </dgm:t>
    </dgm:pt>
    <dgm:pt modelId="{2EEA8F73-DD92-4C36-8E85-1AED5C5A026E}" type="pres">
      <dgm:prSet presAssocID="{6908033E-20F4-4F41-996A-6FFDC9CAC288}" presName="hierRoot3" presStyleCnt="0"/>
      <dgm:spPr/>
    </dgm:pt>
    <dgm:pt modelId="{045F6A74-42A1-420A-A12C-105807A63404}" type="pres">
      <dgm:prSet presAssocID="{6908033E-20F4-4F41-996A-6FFDC9CAC288}" presName="composite3" presStyleCnt="0"/>
      <dgm:spPr/>
    </dgm:pt>
    <dgm:pt modelId="{9A12CD23-87C3-4F85-BBAA-C02D97D2C501}" type="pres">
      <dgm:prSet presAssocID="{6908033E-20F4-4F41-996A-6FFDC9CAC288}" presName="background3" presStyleLbl="node3" presStyleIdx="2" presStyleCnt="3"/>
      <dgm:spPr/>
    </dgm:pt>
    <dgm:pt modelId="{A7285380-A8AA-4881-BE4E-CFFCF7AA665D}" type="pres">
      <dgm:prSet presAssocID="{6908033E-20F4-4F41-996A-6FFDC9CAC288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B11D28E3-5F34-4A98-BF18-486B7A8929F7}" type="pres">
      <dgm:prSet presAssocID="{6908033E-20F4-4F41-996A-6FFDC9CAC288}" presName="hierChild4" presStyleCnt="0"/>
      <dgm:spPr/>
    </dgm:pt>
  </dgm:ptLst>
  <dgm:cxnLst>
    <dgm:cxn modelId="{EB932374-2896-4E60-9E68-7C6BDBFCE651}" type="presOf" srcId="{722E90C2-8B57-418A-950D-578744A2351C}" destId="{7A598D19-6F96-4856-8CAF-A71867792758}" srcOrd="0" destOrd="0" presId="urn:microsoft.com/office/officeart/2005/8/layout/hierarchy1"/>
    <dgm:cxn modelId="{53F3B70D-D73C-492D-8425-BBF121B3986F}" type="presOf" srcId="{B2824253-8A21-48AB-A33D-CC590CD6B81D}" destId="{BB3E65E5-C40E-4D97-8CDB-1E9F3DCD33AD}" srcOrd="0" destOrd="0" presId="urn:microsoft.com/office/officeart/2005/8/layout/hierarchy1"/>
    <dgm:cxn modelId="{1D023B2E-F255-4F65-91E7-653B1D7048E4}" srcId="{44910083-033B-4646-AAB9-62B8CF62381F}" destId="{6908033E-20F4-4F41-996A-6FFDC9CAC288}" srcOrd="0" destOrd="0" parTransId="{E1547E92-F472-437C-806D-94D92185CE78}" sibTransId="{10CDE494-325D-4D6D-8CBA-36DAA37C605F}"/>
    <dgm:cxn modelId="{045639C5-2792-4674-A690-C63B736580AE}" type="presOf" srcId="{6908033E-20F4-4F41-996A-6FFDC9CAC288}" destId="{A7285380-A8AA-4881-BE4E-CFFCF7AA665D}" srcOrd="0" destOrd="0" presId="urn:microsoft.com/office/officeart/2005/8/layout/hierarchy1"/>
    <dgm:cxn modelId="{A004D871-B90C-471F-B8D4-7E97D16D0515}" type="presOf" srcId="{E1547E92-F472-437C-806D-94D92185CE78}" destId="{E2264FDF-4F51-40FE-AA45-C5E2B84CE29B}" srcOrd="0" destOrd="0" presId="urn:microsoft.com/office/officeart/2005/8/layout/hierarchy1"/>
    <dgm:cxn modelId="{4726581F-ED85-4881-A71B-7C4A2DFB7593}" srcId="{8B46EFE0-4081-4559-B0A8-C866F84ED9FD}" destId="{F179106E-8517-46E2-9495-AF00DE6E5894}" srcOrd="0" destOrd="0" parTransId="{E6496532-0488-4BFE-B31F-C9A72B6E2D2B}" sibTransId="{74F51200-B0C0-40CB-A6B7-4C14A6B53977}"/>
    <dgm:cxn modelId="{CC80A94D-4B9E-4268-AC56-80CAA3ED3064}" srcId="{8B46EFE0-4081-4559-B0A8-C866F84ED9FD}" destId="{44910083-033B-4646-AAB9-62B8CF62381F}" srcOrd="1" destOrd="0" parTransId="{C2A71C07-DA0A-4168-95D5-4D8C1D8B0A0B}" sibTransId="{41580945-03BD-470A-890F-CCBDED1C623F}"/>
    <dgm:cxn modelId="{A6AFC482-15AB-42F7-B167-67875F6F05BD}" type="presOf" srcId="{9CFF0E7C-A4C8-4D1F-9DB2-785767C3EB68}" destId="{57ECAEFD-5FD0-4E23-9FD0-38CCCCEB59E8}" srcOrd="0" destOrd="0" presId="urn:microsoft.com/office/officeart/2005/8/layout/hierarchy1"/>
    <dgm:cxn modelId="{59BF192F-1F01-4DA2-AE22-7AE680426042}" srcId="{F179106E-8517-46E2-9495-AF00DE6E5894}" destId="{722E90C2-8B57-418A-950D-578744A2351C}" srcOrd="1" destOrd="0" parTransId="{9CFF0E7C-A4C8-4D1F-9DB2-785767C3EB68}" sibTransId="{45301A24-8F0C-490A-A190-F36E2C362261}"/>
    <dgm:cxn modelId="{3B19553C-C2F8-49F6-BD42-D13588627BC4}" type="presOf" srcId="{B64E1B05-1EC7-4E35-9BF0-884EE72B6372}" destId="{9AD0A008-CBF4-4B6C-A767-F5DD8DAAC547}" srcOrd="0" destOrd="0" presId="urn:microsoft.com/office/officeart/2005/8/layout/hierarchy1"/>
    <dgm:cxn modelId="{F2B6CA43-72DC-43F1-B1A2-9882EDD7750A}" type="presOf" srcId="{8B46EFE0-4081-4559-B0A8-C866F84ED9FD}" destId="{7E0D32ED-5042-44B6-9AFA-DE8C6DF366BB}" srcOrd="0" destOrd="0" presId="urn:microsoft.com/office/officeart/2005/8/layout/hierarchy1"/>
    <dgm:cxn modelId="{FA08A1B9-7B33-49A0-94E2-5BE1611CB45D}" srcId="{B2824253-8A21-48AB-A33D-CC590CD6B81D}" destId="{8B46EFE0-4081-4559-B0A8-C866F84ED9FD}" srcOrd="0" destOrd="0" parTransId="{BECBAC97-7A32-43C1-B274-5DA2F70D0171}" sibTransId="{2A44E0DA-97CE-4979-BC50-7D2ACF9118F9}"/>
    <dgm:cxn modelId="{A9914BDB-6D1F-4DB5-9BBE-F52BBB915C41}" type="presOf" srcId="{DD41B717-0B92-4197-9D15-879B6F9E8A36}" destId="{B1BEC405-3751-49C5-815B-8C3A766DEFEF}" srcOrd="0" destOrd="0" presId="urn:microsoft.com/office/officeart/2005/8/layout/hierarchy1"/>
    <dgm:cxn modelId="{94EF982F-A9B9-44CA-8330-69DC1B681E94}" type="presOf" srcId="{C2A71C07-DA0A-4168-95D5-4D8C1D8B0A0B}" destId="{A24CE92D-8CC3-42E5-924A-57946B9AB5D3}" srcOrd="0" destOrd="0" presId="urn:microsoft.com/office/officeart/2005/8/layout/hierarchy1"/>
    <dgm:cxn modelId="{21B14189-0863-456F-B28A-4754CD076552}" type="presOf" srcId="{F179106E-8517-46E2-9495-AF00DE6E5894}" destId="{B76C1EB9-BBB1-4A32-A54D-4474694A5050}" srcOrd="0" destOrd="0" presId="urn:microsoft.com/office/officeart/2005/8/layout/hierarchy1"/>
    <dgm:cxn modelId="{51EE387C-7634-4C2E-972D-453B7BA5DA73}" srcId="{F179106E-8517-46E2-9495-AF00DE6E5894}" destId="{B64E1B05-1EC7-4E35-9BF0-884EE72B6372}" srcOrd="0" destOrd="0" parTransId="{DD41B717-0B92-4197-9D15-879B6F9E8A36}" sibTransId="{3BF188B5-428B-4092-9578-32D0D0D6B49C}"/>
    <dgm:cxn modelId="{E5F6FDE5-9DFC-44E2-9258-4D99037A2CB2}" type="presOf" srcId="{44910083-033B-4646-AAB9-62B8CF62381F}" destId="{BA4CC55A-1B20-41EB-A2A3-F59764CC44F8}" srcOrd="0" destOrd="0" presId="urn:microsoft.com/office/officeart/2005/8/layout/hierarchy1"/>
    <dgm:cxn modelId="{3ABBE3E4-CF63-4B5B-A155-86D2C8202BD5}" type="presOf" srcId="{E6496532-0488-4BFE-B31F-C9A72B6E2D2B}" destId="{8C8CC70C-C9C8-45A8-B644-4F57609CDB60}" srcOrd="0" destOrd="0" presId="urn:microsoft.com/office/officeart/2005/8/layout/hierarchy1"/>
    <dgm:cxn modelId="{BCD3CE68-0495-4EB4-BEEE-247B9560F2F2}" type="presParOf" srcId="{BB3E65E5-C40E-4D97-8CDB-1E9F3DCD33AD}" destId="{9D8349A8-CC83-4093-8C2F-ABBF54FDB072}" srcOrd="0" destOrd="0" presId="urn:microsoft.com/office/officeart/2005/8/layout/hierarchy1"/>
    <dgm:cxn modelId="{29CE170B-0225-4811-8762-CE27ACDB6292}" type="presParOf" srcId="{9D8349A8-CC83-4093-8C2F-ABBF54FDB072}" destId="{6C3BF4D6-6F00-48EF-A010-640C46C94261}" srcOrd="0" destOrd="0" presId="urn:microsoft.com/office/officeart/2005/8/layout/hierarchy1"/>
    <dgm:cxn modelId="{8FB9E557-FE38-4E93-9401-A228EFD1C702}" type="presParOf" srcId="{6C3BF4D6-6F00-48EF-A010-640C46C94261}" destId="{1673F24A-FCFD-4094-9948-7C4C8A0B989F}" srcOrd="0" destOrd="0" presId="urn:microsoft.com/office/officeart/2005/8/layout/hierarchy1"/>
    <dgm:cxn modelId="{D177DC38-A1C9-430E-9B54-D4943805DC3E}" type="presParOf" srcId="{6C3BF4D6-6F00-48EF-A010-640C46C94261}" destId="{7E0D32ED-5042-44B6-9AFA-DE8C6DF366BB}" srcOrd="1" destOrd="0" presId="urn:microsoft.com/office/officeart/2005/8/layout/hierarchy1"/>
    <dgm:cxn modelId="{DF9F8F15-2BF5-4419-8D08-4B6D1DD5E790}" type="presParOf" srcId="{9D8349A8-CC83-4093-8C2F-ABBF54FDB072}" destId="{D7233F8B-8C20-4E7F-9635-0D266B368CD9}" srcOrd="1" destOrd="0" presId="urn:microsoft.com/office/officeart/2005/8/layout/hierarchy1"/>
    <dgm:cxn modelId="{87AD6758-A753-4BA6-9817-AB282477E680}" type="presParOf" srcId="{D7233F8B-8C20-4E7F-9635-0D266B368CD9}" destId="{8C8CC70C-C9C8-45A8-B644-4F57609CDB60}" srcOrd="0" destOrd="0" presId="urn:microsoft.com/office/officeart/2005/8/layout/hierarchy1"/>
    <dgm:cxn modelId="{6C3EC205-6732-44C4-89B5-91F01F2DADBC}" type="presParOf" srcId="{D7233F8B-8C20-4E7F-9635-0D266B368CD9}" destId="{14876617-3694-487A-A4E6-C2513EDAD980}" srcOrd="1" destOrd="0" presId="urn:microsoft.com/office/officeart/2005/8/layout/hierarchy1"/>
    <dgm:cxn modelId="{0D149F04-51D6-4F97-8FB3-C62752B86D13}" type="presParOf" srcId="{14876617-3694-487A-A4E6-C2513EDAD980}" destId="{B2445B44-3D41-471A-A781-E0D242CDF267}" srcOrd="0" destOrd="0" presId="urn:microsoft.com/office/officeart/2005/8/layout/hierarchy1"/>
    <dgm:cxn modelId="{6E215378-09A9-44DF-AC6C-0F54EA1298AF}" type="presParOf" srcId="{B2445B44-3D41-471A-A781-E0D242CDF267}" destId="{255D9DD0-362C-4BC1-855C-9F83AE0E2344}" srcOrd="0" destOrd="0" presId="urn:microsoft.com/office/officeart/2005/8/layout/hierarchy1"/>
    <dgm:cxn modelId="{A39E1C7D-85EA-4B9E-943E-24FB039ADA2B}" type="presParOf" srcId="{B2445B44-3D41-471A-A781-E0D242CDF267}" destId="{B76C1EB9-BBB1-4A32-A54D-4474694A5050}" srcOrd="1" destOrd="0" presId="urn:microsoft.com/office/officeart/2005/8/layout/hierarchy1"/>
    <dgm:cxn modelId="{3BE7CB02-4D8F-4BBB-9E92-14B41BA2DAA3}" type="presParOf" srcId="{14876617-3694-487A-A4E6-C2513EDAD980}" destId="{78E8A084-F59B-4A99-AC0C-20B8D916D9AC}" srcOrd="1" destOrd="0" presId="urn:microsoft.com/office/officeart/2005/8/layout/hierarchy1"/>
    <dgm:cxn modelId="{DD96E314-95DA-463B-BD6C-7605FE7F485C}" type="presParOf" srcId="{78E8A084-F59B-4A99-AC0C-20B8D916D9AC}" destId="{B1BEC405-3751-49C5-815B-8C3A766DEFEF}" srcOrd="0" destOrd="0" presId="urn:microsoft.com/office/officeart/2005/8/layout/hierarchy1"/>
    <dgm:cxn modelId="{417DAF9A-7947-4F94-9284-FF0C7FC61299}" type="presParOf" srcId="{78E8A084-F59B-4A99-AC0C-20B8D916D9AC}" destId="{8220EE9A-CFFD-4F35-8510-62C67EADE154}" srcOrd="1" destOrd="0" presId="urn:microsoft.com/office/officeart/2005/8/layout/hierarchy1"/>
    <dgm:cxn modelId="{803D1A78-3373-4F9C-9E43-F1EC4ADC3B7B}" type="presParOf" srcId="{8220EE9A-CFFD-4F35-8510-62C67EADE154}" destId="{ECE86E7A-33EA-4E6E-A966-D373BE2AC716}" srcOrd="0" destOrd="0" presId="urn:microsoft.com/office/officeart/2005/8/layout/hierarchy1"/>
    <dgm:cxn modelId="{1B9D9882-1068-438F-B7BB-6DA72145B45C}" type="presParOf" srcId="{ECE86E7A-33EA-4E6E-A966-D373BE2AC716}" destId="{1591F5BB-E418-418F-8A05-A77D8372DABC}" srcOrd="0" destOrd="0" presId="urn:microsoft.com/office/officeart/2005/8/layout/hierarchy1"/>
    <dgm:cxn modelId="{2E192DDB-EB16-4278-99A3-D76916583936}" type="presParOf" srcId="{ECE86E7A-33EA-4E6E-A966-D373BE2AC716}" destId="{9AD0A008-CBF4-4B6C-A767-F5DD8DAAC547}" srcOrd="1" destOrd="0" presId="urn:microsoft.com/office/officeart/2005/8/layout/hierarchy1"/>
    <dgm:cxn modelId="{C7BB9E5C-0C7C-4A34-8D3D-9D384D2ED793}" type="presParOf" srcId="{8220EE9A-CFFD-4F35-8510-62C67EADE154}" destId="{841F877A-30D8-4610-97B3-AC4EA9AF8892}" srcOrd="1" destOrd="0" presId="urn:microsoft.com/office/officeart/2005/8/layout/hierarchy1"/>
    <dgm:cxn modelId="{26504BD0-0708-44C2-B6DD-804EA2B01106}" type="presParOf" srcId="{78E8A084-F59B-4A99-AC0C-20B8D916D9AC}" destId="{57ECAEFD-5FD0-4E23-9FD0-38CCCCEB59E8}" srcOrd="2" destOrd="0" presId="urn:microsoft.com/office/officeart/2005/8/layout/hierarchy1"/>
    <dgm:cxn modelId="{72E991F1-55E1-477A-9152-CD6453AE14BA}" type="presParOf" srcId="{78E8A084-F59B-4A99-AC0C-20B8D916D9AC}" destId="{C8A3B9A9-BC6B-4E14-A2B9-DF943BE61C18}" srcOrd="3" destOrd="0" presId="urn:microsoft.com/office/officeart/2005/8/layout/hierarchy1"/>
    <dgm:cxn modelId="{18335EFE-F713-470D-9B77-22F5962EC221}" type="presParOf" srcId="{C8A3B9A9-BC6B-4E14-A2B9-DF943BE61C18}" destId="{684999B6-79AC-4F2E-B213-7AF6D0EAC2DE}" srcOrd="0" destOrd="0" presId="urn:microsoft.com/office/officeart/2005/8/layout/hierarchy1"/>
    <dgm:cxn modelId="{C91842F8-1A58-40FC-A76A-D233F24633E9}" type="presParOf" srcId="{684999B6-79AC-4F2E-B213-7AF6D0EAC2DE}" destId="{0D807031-999F-4639-9F9E-97D53DB0718C}" srcOrd="0" destOrd="0" presId="urn:microsoft.com/office/officeart/2005/8/layout/hierarchy1"/>
    <dgm:cxn modelId="{2950B035-F91D-4F91-9FE3-6DB0DADD1ACA}" type="presParOf" srcId="{684999B6-79AC-4F2E-B213-7AF6D0EAC2DE}" destId="{7A598D19-6F96-4856-8CAF-A71867792758}" srcOrd="1" destOrd="0" presId="urn:microsoft.com/office/officeart/2005/8/layout/hierarchy1"/>
    <dgm:cxn modelId="{4410D632-4DF1-4F56-A79D-E15771DF36CD}" type="presParOf" srcId="{C8A3B9A9-BC6B-4E14-A2B9-DF943BE61C18}" destId="{7591B523-D5A6-4C23-8147-38BFAD210DE9}" srcOrd="1" destOrd="0" presId="urn:microsoft.com/office/officeart/2005/8/layout/hierarchy1"/>
    <dgm:cxn modelId="{F2819576-50D4-4459-9E8B-6EF7077683B5}" type="presParOf" srcId="{D7233F8B-8C20-4E7F-9635-0D266B368CD9}" destId="{A24CE92D-8CC3-42E5-924A-57946B9AB5D3}" srcOrd="2" destOrd="0" presId="urn:microsoft.com/office/officeart/2005/8/layout/hierarchy1"/>
    <dgm:cxn modelId="{BD44877D-2A5F-4EC1-BB06-09EEB10DEC54}" type="presParOf" srcId="{D7233F8B-8C20-4E7F-9635-0D266B368CD9}" destId="{8C939CA4-7E4A-4C2C-A954-BC9BA4618237}" srcOrd="3" destOrd="0" presId="urn:microsoft.com/office/officeart/2005/8/layout/hierarchy1"/>
    <dgm:cxn modelId="{7100EA2F-1268-4064-B7AE-7580822EBF32}" type="presParOf" srcId="{8C939CA4-7E4A-4C2C-A954-BC9BA4618237}" destId="{F2ACFA6E-D015-4650-81A9-B3322F136F38}" srcOrd="0" destOrd="0" presId="urn:microsoft.com/office/officeart/2005/8/layout/hierarchy1"/>
    <dgm:cxn modelId="{C238F92C-8387-4755-BF65-70CB15C42E6F}" type="presParOf" srcId="{F2ACFA6E-D015-4650-81A9-B3322F136F38}" destId="{EA374979-5001-4D71-A7C6-25932FB5146B}" srcOrd="0" destOrd="0" presId="urn:microsoft.com/office/officeart/2005/8/layout/hierarchy1"/>
    <dgm:cxn modelId="{F61AA155-AE18-4C64-830E-AFFD5488124C}" type="presParOf" srcId="{F2ACFA6E-D015-4650-81A9-B3322F136F38}" destId="{BA4CC55A-1B20-41EB-A2A3-F59764CC44F8}" srcOrd="1" destOrd="0" presId="urn:microsoft.com/office/officeart/2005/8/layout/hierarchy1"/>
    <dgm:cxn modelId="{5908C6EB-4D36-4A7A-A1D8-AA2A3D5BE168}" type="presParOf" srcId="{8C939CA4-7E4A-4C2C-A954-BC9BA4618237}" destId="{907E8D86-0549-4ED6-96B5-874C584B8FDA}" srcOrd="1" destOrd="0" presId="urn:microsoft.com/office/officeart/2005/8/layout/hierarchy1"/>
    <dgm:cxn modelId="{15E814E3-1393-47AF-B6F3-033506F8E214}" type="presParOf" srcId="{907E8D86-0549-4ED6-96B5-874C584B8FDA}" destId="{E2264FDF-4F51-40FE-AA45-C5E2B84CE29B}" srcOrd="0" destOrd="0" presId="urn:microsoft.com/office/officeart/2005/8/layout/hierarchy1"/>
    <dgm:cxn modelId="{70569BC4-7CD3-4448-90E6-D0D3E75E556E}" type="presParOf" srcId="{907E8D86-0549-4ED6-96B5-874C584B8FDA}" destId="{2EEA8F73-DD92-4C36-8E85-1AED5C5A026E}" srcOrd="1" destOrd="0" presId="urn:microsoft.com/office/officeart/2005/8/layout/hierarchy1"/>
    <dgm:cxn modelId="{64813761-DBCF-461F-9C8E-5EE821A9546D}" type="presParOf" srcId="{2EEA8F73-DD92-4C36-8E85-1AED5C5A026E}" destId="{045F6A74-42A1-420A-A12C-105807A63404}" srcOrd="0" destOrd="0" presId="urn:microsoft.com/office/officeart/2005/8/layout/hierarchy1"/>
    <dgm:cxn modelId="{F72C4655-8DB9-43A5-8038-760CFD7C99F8}" type="presParOf" srcId="{045F6A74-42A1-420A-A12C-105807A63404}" destId="{9A12CD23-87C3-4F85-BBAA-C02D97D2C501}" srcOrd="0" destOrd="0" presId="urn:microsoft.com/office/officeart/2005/8/layout/hierarchy1"/>
    <dgm:cxn modelId="{89D18719-7809-4EF5-89A1-06071AF3C09E}" type="presParOf" srcId="{045F6A74-42A1-420A-A12C-105807A63404}" destId="{A7285380-A8AA-4881-BE4E-CFFCF7AA665D}" srcOrd="1" destOrd="0" presId="urn:microsoft.com/office/officeart/2005/8/layout/hierarchy1"/>
    <dgm:cxn modelId="{C6A33059-839F-4E52-A2B5-9605C6DFD951}" type="presParOf" srcId="{2EEA8F73-DD92-4C36-8E85-1AED5C5A026E}" destId="{B11D28E3-5F34-4A98-BF18-486B7A8929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824253-8A21-48AB-A33D-CC590CD6B81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8B46EFE0-4081-4559-B0A8-C866F84ED9FD}">
      <dgm:prSet phldrT="[Text]"/>
      <dgm:spPr/>
      <dgm:t>
        <a:bodyPr/>
        <a:lstStyle/>
        <a:p>
          <a:r>
            <a:rPr lang="en-CA" dirty="0" smtClean="0"/>
            <a:t>Tax Experts</a:t>
          </a:r>
          <a:endParaRPr lang="en-CA" dirty="0"/>
        </a:p>
      </dgm:t>
    </dgm:pt>
    <dgm:pt modelId="{BECBAC97-7A32-43C1-B274-5DA2F70D0171}" type="parTrans" cxnId="{FA08A1B9-7B33-49A0-94E2-5BE1611CB45D}">
      <dgm:prSet/>
      <dgm:spPr/>
      <dgm:t>
        <a:bodyPr/>
        <a:lstStyle/>
        <a:p>
          <a:endParaRPr lang="en-CA"/>
        </a:p>
      </dgm:t>
    </dgm:pt>
    <dgm:pt modelId="{2A44E0DA-97CE-4979-BC50-7D2ACF9118F9}" type="sibTrans" cxnId="{FA08A1B9-7B33-49A0-94E2-5BE1611CB45D}">
      <dgm:prSet/>
      <dgm:spPr/>
      <dgm:t>
        <a:bodyPr/>
        <a:lstStyle/>
        <a:p>
          <a:endParaRPr lang="en-CA"/>
        </a:p>
      </dgm:t>
    </dgm:pt>
    <dgm:pt modelId="{F179106E-8517-46E2-9495-AF00DE6E5894}">
      <dgm:prSet phldrT="[Text]"/>
      <dgm:spPr/>
      <dgm:t>
        <a:bodyPr/>
        <a:lstStyle/>
        <a:p>
          <a:r>
            <a:rPr lang="en-CA" dirty="0" smtClean="0"/>
            <a:t>Companies</a:t>
          </a:r>
          <a:endParaRPr lang="en-CA" dirty="0"/>
        </a:p>
      </dgm:t>
    </dgm:pt>
    <dgm:pt modelId="{E6496532-0488-4BFE-B31F-C9A72B6E2D2B}" type="parTrans" cxnId="{4726581F-ED85-4881-A71B-7C4A2DFB7593}">
      <dgm:prSet/>
      <dgm:spPr/>
      <dgm:t>
        <a:bodyPr/>
        <a:lstStyle/>
        <a:p>
          <a:endParaRPr lang="en-CA"/>
        </a:p>
      </dgm:t>
    </dgm:pt>
    <dgm:pt modelId="{74F51200-B0C0-40CB-A6B7-4C14A6B53977}" type="sibTrans" cxnId="{4726581F-ED85-4881-A71B-7C4A2DFB7593}">
      <dgm:prSet/>
      <dgm:spPr/>
      <dgm:t>
        <a:bodyPr/>
        <a:lstStyle/>
        <a:p>
          <a:endParaRPr lang="en-CA"/>
        </a:p>
      </dgm:t>
    </dgm:pt>
    <dgm:pt modelId="{B64E1B05-1EC7-4E35-9BF0-884EE72B6372}">
      <dgm:prSet phldrT="[Text]"/>
      <dgm:spPr/>
      <dgm:t>
        <a:bodyPr/>
        <a:lstStyle/>
        <a:p>
          <a:r>
            <a:rPr lang="en-CA" dirty="0" smtClean="0"/>
            <a:t>Tax Filing</a:t>
          </a:r>
          <a:endParaRPr lang="en-CA" dirty="0"/>
        </a:p>
      </dgm:t>
    </dgm:pt>
    <dgm:pt modelId="{DD41B717-0B92-4197-9D15-879B6F9E8A36}" type="parTrans" cxnId="{51EE387C-7634-4C2E-972D-453B7BA5DA73}">
      <dgm:prSet/>
      <dgm:spPr/>
      <dgm:t>
        <a:bodyPr/>
        <a:lstStyle/>
        <a:p>
          <a:endParaRPr lang="en-CA"/>
        </a:p>
      </dgm:t>
    </dgm:pt>
    <dgm:pt modelId="{3BF188B5-428B-4092-9578-32D0D0D6B49C}" type="sibTrans" cxnId="{51EE387C-7634-4C2E-972D-453B7BA5DA73}">
      <dgm:prSet/>
      <dgm:spPr/>
      <dgm:t>
        <a:bodyPr/>
        <a:lstStyle/>
        <a:p>
          <a:endParaRPr lang="en-CA"/>
        </a:p>
      </dgm:t>
    </dgm:pt>
    <dgm:pt modelId="{722E90C2-8B57-418A-950D-578744A2351C}">
      <dgm:prSet phldrT="[Text]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en-CA" dirty="0" smtClean="0"/>
            <a:t>Sales Training</a:t>
          </a:r>
          <a:endParaRPr lang="en-CA" dirty="0"/>
        </a:p>
      </dgm:t>
    </dgm:pt>
    <dgm:pt modelId="{9CFF0E7C-A4C8-4D1F-9DB2-785767C3EB68}" type="parTrans" cxnId="{59BF192F-1F01-4DA2-AE22-7AE680426042}">
      <dgm:prSet/>
      <dgm:spPr/>
      <dgm:t>
        <a:bodyPr/>
        <a:lstStyle/>
        <a:p>
          <a:endParaRPr lang="en-CA"/>
        </a:p>
      </dgm:t>
    </dgm:pt>
    <dgm:pt modelId="{45301A24-8F0C-490A-A190-F36E2C362261}" type="sibTrans" cxnId="{59BF192F-1F01-4DA2-AE22-7AE680426042}">
      <dgm:prSet/>
      <dgm:spPr/>
      <dgm:t>
        <a:bodyPr/>
        <a:lstStyle/>
        <a:p>
          <a:endParaRPr lang="en-CA"/>
        </a:p>
      </dgm:t>
    </dgm:pt>
    <dgm:pt modelId="{44910083-033B-4646-AAB9-62B8CF62381F}">
      <dgm:prSet phldrT="[Text]"/>
      <dgm:spPr/>
      <dgm:t>
        <a:bodyPr/>
        <a:lstStyle/>
        <a:p>
          <a:r>
            <a:rPr lang="en-CA" dirty="0" smtClean="0"/>
            <a:t>Individuals</a:t>
          </a:r>
          <a:endParaRPr lang="en-CA" dirty="0"/>
        </a:p>
      </dgm:t>
    </dgm:pt>
    <dgm:pt modelId="{C2A71C07-DA0A-4168-95D5-4D8C1D8B0A0B}" type="parTrans" cxnId="{CC80A94D-4B9E-4268-AC56-80CAA3ED3064}">
      <dgm:prSet/>
      <dgm:spPr/>
      <dgm:t>
        <a:bodyPr/>
        <a:lstStyle/>
        <a:p>
          <a:endParaRPr lang="en-CA"/>
        </a:p>
      </dgm:t>
    </dgm:pt>
    <dgm:pt modelId="{41580945-03BD-470A-890F-CCBDED1C623F}" type="sibTrans" cxnId="{CC80A94D-4B9E-4268-AC56-80CAA3ED3064}">
      <dgm:prSet/>
      <dgm:spPr/>
      <dgm:t>
        <a:bodyPr/>
        <a:lstStyle/>
        <a:p>
          <a:endParaRPr lang="en-CA"/>
        </a:p>
      </dgm:t>
    </dgm:pt>
    <dgm:pt modelId="{6908033E-20F4-4F41-996A-6FFDC9CAC288}">
      <dgm:prSet phldrT="[Text]"/>
      <dgm:spPr/>
      <dgm:t>
        <a:bodyPr/>
        <a:lstStyle/>
        <a:p>
          <a:r>
            <a:rPr lang="en-CA" dirty="0" smtClean="0"/>
            <a:t>Self Help Software</a:t>
          </a:r>
          <a:endParaRPr lang="en-CA" dirty="0"/>
        </a:p>
      </dgm:t>
    </dgm:pt>
    <dgm:pt modelId="{E1547E92-F472-437C-806D-94D92185CE78}" type="parTrans" cxnId="{1D023B2E-F255-4F65-91E7-653B1D7048E4}">
      <dgm:prSet/>
      <dgm:spPr/>
      <dgm:t>
        <a:bodyPr/>
        <a:lstStyle/>
        <a:p>
          <a:endParaRPr lang="en-CA"/>
        </a:p>
      </dgm:t>
    </dgm:pt>
    <dgm:pt modelId="{10CDE494-325D-4D6D-8CBA-36DAA37C605F}" type="sibTrans" cxnId="{1D023B2E-F255-4F65-91E7-653B1D7048E4}">
      <dgm:prSet/>
      <dgm:spPr/>
      <dgm:t>
        <a:bodyPr/>
        <a:lstStyle/>
        <a:p>
          <a:endParaRPr lang="en-CA"/>
        </a:p>
      </dgm:t>
    </dgm:pt>
    <dgm:pt modelId="{BB3E65E5-C40E-4D97-8CDB-1E9F3DCD33AD}" type="pres">
      <dgm:prSet presAssocID="{B2824253-8A21-48AB-A33D-CC590CD6B8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9D8349A8-CC83-4093-8C2F-ABBF54FDB072}" type="pres">
      <dgm:prSet presAssocID="{8B46EFE0-4081-4559-B0A8-C866F84ED9FD}" presName="hierRoot1" presStyleCnt="0"/>
      <dgm:spPr/>
    </dgm:pt>
    <dgm:pt modelId="{6C3BF4D6-6F00-48EF-A010-640C46C94261}" type="pres">
      <dgm:prSet presAssocID="{8B46EFE0-4081-4559-B0A8-C866F84ED9FD}" presName="composite" presStyleCnt="0"/>
      <dgm:spPr/>
    </dgm:pt>
    <dgm:pt modelId="{1673F24A-FCFD-4094-9948-7C4C8A0B989F}" type="pres">
      <dgm:prSet presAssocID="{8B46EFE0-4081-4559-B0A8-C866F84ED9FD}" presName="background" presStyleLbl="node0" presStyleIdx="0" presStyleCnt="1"/>
      <dgm:spPr/>
    </dgm:pt>
    <dgm:pt modelId="{7E0D32ED-5042-44B6-9AFA-DE8C6DF366BB}" type="pres">
      <dgm:prSet presAssocID="{8B46EFE0-4081-4559-B0A8-C866F84ED9F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7233F8B-8C20-4E7F-9635-0D266B368CD9}" type="pres">
      <dgm:prSet presAssocID="{8B46EFE0-4081-4559-B0A8-C866F84ED9FD}" presName="hierChild2" presStyleCnt="0"/>
      <dgm:spPr/>
    </dgm:pt>
    <dgm:pt modelId="{8C8CC70C-C9C8-45A8-B644-4F57609CDB60}" type="pres">
      <dgm:prSet presAssocID="{E6496532-0488-4BFE-B31F-C9A72B6E2D2B}" presName="Name10" presStyleLbl="parChTrans1D2" presStyleIdx="0" presStyleCnt="2"/>
      <dgm:spPr/>
      <dgm:t>
        <a:bodyPr/>
        <a:lstStyle/>
        <a:p>
          <a:endParaRPr lang="en-CA"/>
        </a:p>
      </dgm:t>
    </dgm:pt>
    <dgm:pt modelId="{14876617-3694-487A-A4E6-C2513EDAD980}" type="pres">
      <dgm:prSet presAssocID="{F179106E-8517-46E2-9495-AF00DE6E5894}" presName="hierRoot2" presStyleCnt="0"/>
      <dgm:spPr/>
    </dgm:pt>
    <dgm:pt modelId="{B2445B44-3D41-471A-A781-E0D242CDF267}" type="pres">
      <dgm:prSet presAssocID="{F179106E-8517-46E2-9495-AF00DE6E5894}" presName="composite2" presStyleCnt="0"/>
      <dgm:spPr/>
    </dgm:pt>
    <dgm:pt modelId="{255D9DD0-362C-4BC1-855C-9F83AE0E2344}" type="pres">
      <dgm:prSet presAssocID="{F179106E-8517-46E2-9495-AF00DE6E5894}" presName="background2" presStyleLbl="node2" presStyleIdx="0" presStyleCnt="2"/>
      <dgm:spPr/>
    </dgm:pt>
    <dgm:pt modelId="{B76C1EB9-BBB1-4A32-A54D-4474694A5050}" type="pres">
      <dgm:prSet presAssocID="{F179106E-8517-46E2-9495-AF00DE6E589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78E8A084-F59B-4A99-AC0C-20B8D916D9AC}" type="pres">
      <dgm:prSet presAssocID="{F179106E-8517-46E2-9495-AF00DE6E5894}" presName="hierChild3" presStyleCnt="0"/>
      <dgm:spPr/>
    </dgm:pt>
    <dgm:pt modelId="{B1BEC405-3751-49C5-815B-8C3A766DEFEF}" type="pres">
      <dgm:prSet presAssocID="{DD41B717-0B92-4197-9D15-879B6F9E8A36}" presName="Name17" presStyleLbl="parChTrans1D3" presStyleIdx="0" presStyleCnt="3"/>
      <dgm:spPr/>
      <dgm:t>
        <a:bodyPr/>
        <a:lstStyle/>
        <a:p>
          <a:endParaRPr lang="en-CA"/>
        </a:p>
      </dgm:t>
    </dgm:pt>
    <dgm:pt modelId="{8220EE9A-CFFD-4F35-8510-62C67EADE154}" type="pres">
      <dgm:prSet presAssocID="{B64E1B05-1EC7-4E35-9BF0-884EE72B6372}" presName="hierRoot3" presStyleCnt="0"/>
      <dgm:spPr/>
    </dgm:pt>
    <dgm:pt modelId="{ECE86E7A-33EA-4E6E-A966-D373BE2AC716}" type="pres">
      <dgm:prSet presAssocID="{B64E1B05-1EC7-4E35-9BF0-884EE72B6372}" presName="composite3" presStyleCnt="0"/>
      <dgm:spPr/>
    </dgm:pt>
    <dgm:pt modelId="{1591F5BB-E418-418F-8A05-A77D8372DABC}" type="pres">
      <dgm:prSet presAssocID="{B64E1B05-1EC7-4E35-9BF0-884EE72B6372}" presName="background3" presStyleLbl="node3" presStyleIdx="0" presStyleCnt="3"/>
      <dgm:spPr/>
    </dgm:pt>
    <dgm:pt modelId="{9AD0A008-CBF4-4B6C-A767-F5DD8DAAC547}" type="pres">
      <dgm:prSet presAssocID="{B64E1B05-1EC7-4E35-9BF0-884EE72B6372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841F877A-30D8-4610-97B3-AC4EA9AF8892}" type="pres">
      <dgm:prSet presAssocID="{B64E1B05-1EC7-4E35-9BF0-884EE72B6372}" presName="hierChild4" presStyleCnt="0"/>
      <dgm:spPr/>
    </dgm:pt>
    <dgm:pt modelId="{57ECAEFD-5FD0-4E23-9FD0-38CCCCEB59E8}" type="pres">
      <dgm:prSet presAssocID="{9CFF0E7C-A4C8-4D1F-9DB2-785767C3EB68}" presName="Name17" presStyleLbl="parChTrans1D3" presStyleIdx="1" presStyleCnt="3"/>
      <dgm:spPr/>
      <dgm:t>
        <a:bodyPr/>
        <a:lstStyle/>
        <a:p>
          <a:endParaRPr lang="en-CA"/>
        </a:p>
      </dgm:t>
    </dgm:pt>
    <dgm:pt modelId="{C8A3B9A9-BC6B-4E14-A2B9-DF943BE61C18}" type="pres">
      <dgm:prSet presAssocID="{722E90C2-8B57-418A-950D-578744A2351C}" presName="hierRoot3" presStyleCnt="0"/>
      <dgm:spPr/>
    </dgm:pt>
    <dgm:pt modelId="{684999B6-79AC-4F2E-B213-7AF6D0EAC2DE}" type="pres">
      <dgm:prSet presAssocID="{722E90C2-8B57-418A-950D-578744A2351C}" presName="composite3" presStyleCnt="0"/>
      <dgm:spPr/>
    </dgm:pt>
    <dgm:pt modelId="{0D807031-999F-4639-9F9E-97D53DB0718C}" type="pres">
      <dgm:prSet presAssocID="{722E90C2-8B57-418A-950D-578744A2351C}" presName="background3" presStyleLbl="node3" presStyleIdx="1" presStyleCnt="3"/>
      <dgm:spPr/>
    </dgm:pt>
    <dgm:pt modelId="{7A598D19-6F96-4856-8CAF-A71867792758}" type="pres">
      <dgm:prSet presAssocID="{722E90C2-8B57-418A-950D-578744A2351C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7591B523-D5A6-4C23-8147-38BFAD210DE9}" type="pres">
      <dgm:prSet presAssocID="{722E90C2-8B57-418A-950D-578744A2351C}" presName="hierChild4" presStyleCnt="0"/>
      <dgm:spPr/>
    </dgm:pt>
    <dgm:pt modelId="{A24CE92D-8CC3-42E5-924A-57946B9AB5D3}" type="pres">
      <dgm:prSet presAssocID="{C2A71C07-DA0A-4168-95D5-4D8C1D8B0A0B}" presName="Name10" presStyleLbl="parChTrans1D2" presStyleIdx="1" presStyleCnt="2"/>
      <dgm:spPr/>
      <dgm:t>
        <a:bodyPr/>
        <a:lstStyle/>
        <a:p>
          <a:endParaRPr lang="en-CA"/>
        </a:p>
      </dgm:t>
    </dgm:pt>
    <dgm:pt modelId="{8C939CA4-7E4A-4C2C-A954-BC9BA4618237}" type="pres">
      <dgm:prSet presAssocID="{44910083-033B-4646-AAB9-62B8CF62381F}" presName="hierRoot2" presStyleCnt="0"/>
      <dgm:spPr/>
    </dgm:pt>
    <dgm:pt modelId="{F2ACFA6E-D015-4650-81A9-B3322F136F38}" type="pres">
      <dgm:prSet presAssocID="{44910083-033B-4646-AAB9-62B8CF62381F}" presName="composite2" presStyleCnt="0"/>
      <dgm:spPr/>
    </dgm:pt>
    <dgm:pt modelId="{EA374979-5001-4D71-A7C6-25932FB5146B}" type="pres">
      <dgm:prSet presAssocID="{44910083-033B-4646-AAB9-62B8CF62381F}" presName="background2" presStyleLbl="node2" presStyleIdx="1" presStyleCnt="2"/>
      <dgm:spPr/>
    </dgm:pt>
    <dgm:pt modelId="{BA4CC55A-1B20-41EB-A2A3-F59764CC44F8}" type="pres">
      <dgm:prSet presAssocID="{44910083-033B-4646-AAB9-62B8CF62381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907E8D86-0549-4ED6-96B5-874C584B8FDA}" type="pres">
      <dgm:prSet presAssocID="{44910083-033B-4646-AAB9-62B8CF62381F}" presName="hierChild3" presStyleCnt="0"/>
      <dgm:spPr/>
    </dgm:pt>
    <dgm:pt modelId="{E2264FDF-4F51-40FE-AA45-C5E2B84CE29B}" type="pres">
      <dgm:prSet presAssocID="{E1547E92-F472-437C-806D-94D92185CE78}" presName="Name17" presStyleLbl="parChTrans1D3" presStyleIdx="2" presStyleCnt="3"/>
      <dgm:spPr/>
      <dgm:t>
        <a:bodyPr/>
        <a:lstStyle/>
        <a:p>
          <a:endParaRPr lang="en-CA"/>
        </a:p>
      </dgm:t>
    </dgm:pt>
    <dgm:pt modelId="{2EEA8F73-DD92-4C36-8E85-1AED5C5A026E}" type="pres">
      <dgm:prSet presAssocID="{6908033E-20F4-4F41-996A-6FFDC9CAC288}" presName="hierRoot3" presStyleCnt="0"/>
      <dgm:spPr/>
    </dgm:pt>
    <dgm:pt modelId="{045F6A74-42A1-420A-A12C-105807A63404}" type="pres">
      <dgm:prSet presAssocID="{6908033E-20F4-4F41-996A-6FFDC9CAC288}" presName="composite3" presStyleCnt="0"/>
      <dgm:spPr/>
    </dgm:pt>
    <dgm:pt modelId="{9A12CD23-87C3-4F85-BBAA-C02D97D2C501}" type="pres">
      <dgm:prSet presAssocID="{6908033E-20F4-4F41-996A-6FFDC9CAC288}" presName="background3" presStyleLbl="node3" presStyleIdx="2" presStyleCnt="3"/>
      <dgm:spPr/>
    </dgm:pt>
    <dgm:pt modelId="{A7285380-A8AA-4881-BE4E-CFFCF7AA665D}" type="pres">
      <dgm:prSet presAssocID="{6908033E-20F4-4F41-996A-6FFDC9CAC288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B11D28E3-5F34-4A98-BF18-486B7A8929F7}" type="pres">
      <dgm:prSet presAssocID="{6908033E-20F4-4F41-996A-6FFDC9CAC288}" presName="hierChild4" presStyleCnt="0"/>
      <dgm:spPr/>
    </dgm:pt>
  </dgm:ptLst>
  <dgm:cxnLst>
    <dgm:cxn modelId="{105C3739-1C51-4294-8979-6566D2BECB65}" type="presOf" srcId="{B64E1B05-1EC7-4E35-9BF0-884EE72B6372}" destId="{9AD0A008-CBF4-4B6C-A767-F5DD8DAAC547}" srcOrd="0" destOrd="0" presId="urn:microsoft.com/office/officeart/2005/8/layout/hierarchy1"/>
    <dgm:cxn modelId="{1D023B2E-F255-4F65-91E7-653B1D7048E4}" srcId="{44910083-033B-4646-AAB9-62B8CF62381F}" destId="{6908033E-20F4-4F41-996A-6FFDC9CAC288}" srcOrd="0" destOrd="0" parTransId="{E1547E92-F472-437C-806D-94D92185CE78}" sibTransId="{10CDE494-325D-4D6D-8CBA-36DAA37C605F}"/>
    <dgm:cxn modelId="{6B56B576-F83A-41F2-AA80-F9981207117A}" type="presOf" srcId="{DD41B717-0B92-4197-9D15-879B6F9E8A36}" destId="{B1BEC405-3751-49C5-815B-8C3A766DEFEF}" srcOrd="0" destOrd="0" presId="urn:microsoft.com/office/officeart/2005/8/layout/hierarchy1"/>
    <dgm:cxn modelId="{4726581F-ED85-4881-A71B-7C4A2DFB7593}" srcId="{8B46EFE0-4081-4559-B0A8-C866F84ED9FD}" destId="{F179106E-8517-46E2-9495-AF00DE6E5894}" srcOrd="0" destOrd="0" parTransId="{E6496532-0488-4BFE-B31F-C9A72B6E2D2B}" sibTransId="{74F51200-B0C0-40CB-A6B7-4C14A6B53977}"/>
    <dgm:cxn modelId="{6BD45E4E-26FF-43D4-BC9B-CFBE6F55815F}" type="presOf" srcId="{6908033E-20F4-4F41-996A-6FFDC9CAC288}" destId="{A7285380-A8AA-4881-BE4E-CFFCF7AA665D}" srcOrd="0" destOrd="0" presId="urn:microsoft.com/office/officeart/2005/8/layout/hierarchy1"/>
    <dgm:cxn modelId="{A6E4F158-69D9-40D0-95D1-FD91B5ABCE2B}" type="presOf" srcId="{8B46EFE0-4081-4559-B0A8-C866F84ED9FD}" destId="{7E0D32ED-5042-44B6-9AFA-DE8C6DF366BB}" srcOrd="0" destOrd="0" presId="urn:microsoft.com/office/officeart/2005/8/layout/hierarchy1"/>
    <dgm:cxn modelId="{CC80A94D-4B9E-4268-AC56-80CAA3ED3064}" srcId="{8B46EFE0-4081-4559-B0A8-C866F84ED9FD}" destId="{44910083-033B-4646-AAB9-62B8CF62381F}" srcOrd="1" destOrd="0" parTransId="{C2A71C07-DA0A-4168-95D5-4D8C1D8B0A0B}" sibTransId="{41580945-03BD-470A-890F-CCBDED1C623F}"/>
    <dgm:cxn modelId="{47205E9F-CA50-4AC3-AA72-2BB937942C79}" type="presOf" srcId="{F179106E-8517-46E2-9495-AF00DE6E5894}" destId="{B76C1EB9-BBB1-4A32-A54D-4474694A5050}" srcOrd="0" destOrd="0" presId="urn:microsoft.com/office/officeart/2005/8/layout/hierarchy1"/>
    <dgm:cxn modelId="{59BF192F-1F01-4DA2-AE22-7AE680426042}" srcId="{F179106E-8517-46E2-9495-AF00DE6E5894}" destId="{722E90C2-8B57-418A-950D-578744A2351C}" srcOrd="1" destOrd="0" parTransId="{9CFF0E7C-A4C8-4D1F-9DB2-785767C3EB68}" sibTransId="{45301A24-8F0C-490A-A190-F36E2C362261}"/>
    <dgm:cxn modelId="{97219C1A-EEEE-4017-AB4F-A108A8D42FA9}" type="presOf" srcId="{722E90C2-8B57-418A-950D-578744A2351C}" destId="{7A598D19-6F96-4856-8CAF-A71867792758}" srcOrd="0" destOrd="0" presId="urn:microsoft.com/office/officeart/2005/8/layout/hierarchy1"/>
    <dgm:cxn modelId="{4E16A4BB-242F-4E99-A001-A6775614442B}" type="presOf" srcId="{E1547E92-F472-437C-806D-94D92185CE78}" destId="{E2264FDF-4F51-40FE-AA45-C5E2B84CE29B}" srcOrd="0" destOrd="0" presId="urn:microsoft.com/office/officeart/2005/8/layout/hierarchy1"/>
    <dgm:cxn modelId="{AC7E489E-4C72-49E1-9CBA-09FA296D3B06}" type="presOf" srcId="{C2A71C07-DA0A-4168-95D5-4D8C1D8B0A0B}" destId="{A24CE92D-8CC3-42E5-924A-57946B9AB5D3}" srcOrd="0" destOrd="0" presId="urn:microsoft.com/office/officeart/2005/8/layout/hierarchy1"/>
    <dgm:cxn modelId="{FA08A1B9-7B33-49A0-94E2-5BE1611CB45D}" srcId="{B2824253-8A21-48AB-A33D-CC590CD6B81D}" destId="{8B46EFE0-4081-4559-B0A8-C866F84ED9FD}" srcOrd="0" destOrd="0" parTransId="{BECBAC97-7A32-43C1-B274-5DA2F70D0171}" sibTransId="{2A44E0DA-97CE-4979-BC50-7D2ACF9118F9}"/>
    <dgm:cxn modelId="{810AD2C0-338A-4FAC-9D8F-4BD2262CD2AF}" type="presOf" srcId="{9CFF0E7C-A4C8-4D1F-9DB2-785767C3EB68}" destId="{57ECAEFD-5FD0-4E23-9FD0-38CCCCEB59E8}" srcOrd="0" destOrd="0" presId="urn:microsoft.com/office/officeart/2005/8/layout/hierarchy1"/>
    <dgm:cxn modelId="{51EE387C-7634-4C2E-972D-453B7BA5DA73}" srcId="{F179106E-8517-46E2-9495-AF00DE6E5894}" destId="{B64E1B05-1EC7-4E35-9BF0-884EE72B6372}" srcOrd="0" destOrd="0" parTransId="{DD41B717-0B92-4197-9D15-879B6F9E8A36}" sibTransId="{3BF188B5-428B-4092-9578-32D0D0D6B49C}"/>
    <dgm:cxn modelId="{D3633F9D-52A1-4244-8863-621B864ABF9C}" type="presOf" srcId="{B2824253-8A21-48AB-A33D-CC590CD6B81D}" destId="{BB3E65E5-C40E-4D97-8CDB-1E9F3DCD33AD}" srcOrd="0" destOrd="0" presId="urn:microsoft.com/office/officeart/2005/8/layout/hierarchy1"/>
    <dgm:cxn modelId="{C8E054E4-235D-4BBB-B949-46C4F6D0C915}" type="presOf" srcId="{44910083-033B-4646-AAB9-62B8CF62381F}" destId="{BA4CC55A-1B20-41EB-A2A3-F59764CC44F8}" srcOrd="0" destOrd="0" presId="urn:microsoft.com/office/officeart/2005/8/layout/hierarchy1"/>
    <dgm:cxn modelId="{401D61C0-536C-4515-929C-B799ED411E6B}" type="presOf" srcId="{E6496532-0488-4BFE-B31F-C9A72B6E2D2B}" destId="{8C8CC70C-C9C8-45A8-B644-4F57609CDB60}" srcOrd="0" destOrd="0" presId="urn:microsoft.com/office/officeart/2005/8/layout/hierarchy1"/>
    <dgm:cxn modelId="{97CA05CA-228C-4894-A335-C9B33F9AA3B4}" type="presParOf" srcId="{BB3E65E5-C40E-4D97-8CDB-1E9F3DCD33AD}" destId="{9D8349A8-CC83-4093-8C2F-ABBF54FDB072}" srcOrd="0" destOrd="0" presId="urn:microsoft.com/office/officeart/2005/8/layout/hierarchy1"/>
    <dgm:cxn modelId="{6BBBDE8A-FEB6-4471-B0AE-9BCEC47B933E}" type="presParOf" srcId="{9D8349A8-CC83-4093-8C2F-ABBF54FDB072}" destId="{6C3BF4D6-6F00-48EF-A010-640C46C94261}" srcOrd="0" destOrd="0" presId="urn:microsoft.com/office/officeart/2005/8/layout/hierarchy1"/>
    <dgm:cxn modelId="{673ED3F9-3F3C-48BF-AED9-7EA5AB805708}" type="presParOf" srcId="{6C3BF4D6-6F00-48EF-A010-640C46C94261}" destId="{1673F24A-FCFD-4094-9948-7C4C8A0B989F}" srcOrd="0" destOrd="0" presId="urn:microsoft.com/office/officeart/2005/8/layout/hierarchy1"/>
    <dgm:cxn modelId="{201EA5B8-3BC4-4259-A0E1-D099DB9DCA3A}" type="presParOf" srcId="{6C3BF4D6-6F00-48EF-A010-640C46C94261}" destId="{7E0D32ED-5042-44B6-9AFA-DE8C6DF366BB}" srcOrd="1" destOrd="0" presId="urn:microsoft.com/office/officeart/2005/8/layout/hierarchy1"/>
    <dgm:cxn modelId="{ABD13B8D-A96C-4776-A11A-8D2689AB9218}" type="presParOf" srcId="{9D8349A8-CC83-4093-8C2F-ABBF54FDB072}" destId="{D7233F8B-8C20-4E7F-9635-0D266B368CD9}" srcOrd="1" destOrd="0" presId="urn:microsoft.com/office/officeart/2005/8/layout/hierarchy1"/>
    <dgm:cxn modelId="{BB20954E-FAAB-4752-97DB-5BE7DAC974FE}" type="presParOf" srcId="{D7233F8B-8C20-4E7F-9635-0D266B368CD9}" destId="{8C8CC70C-C9C8-45A8-B644-4F57609CDB60}" srcOrd="0" destOrd="0" presId="urn:microsoft.com/office/officeart/2005/8/layout/hierarchy1"/>
    <dgm:cxn modelId="{A24DA70E-3954-48E2-A810-76FC75BF5209}" type="presParOf" srcId="{D7233F8B-8C20-4E7F-9635-0D266B368CD9}" destId="{14876617-3694-487A-A4E6-C2513EDAD980}" srcOrd="1" destOrd="0" presId="urn:microsoft.com/office/officeart/2005/8/layout/hierarchy1"/>
    <dgm:cxn modelId="{E9692206-140E-43C7-80EB-5CB33ABED377}" type="presParOf" srcId="{14876617-3694-487A-A4E6-C2513EDAD980}" destId="{B2445B44-3D41-471A-A781-E0D242CDF267}" srcOrd="0" destOrd="0" presId="urn:microsoft.com/office/officeart/2005/8/layout/hierarchy1"/>
    <dgm:cxn modelId="{49649994-643E-494D-809B-612F797F4440}" type="presParOf" srcId="{B2445B44-3D41-471A-A781-E0D242CDF267}" destId="{255D9DD0-362C-4BC1-855C-9F83AE0E2344}" srcOrd="0" destOrd="0" presId="urn:microsoft.com/office/officeart/2005/8/layout/hierarchy1"/>
    <dgm:cxn modelId="{410F73CB-C756-4A60-93DA-ED87C034015D}" type="presParOf" srcId="{B2445B44-3D41-471A-A781-E0D242CDF267}" destId="{B76C1EB9-BBB1-4A32-A54D-4474694A5050}" srcOrd="1" destOrd="0" presId="urn:microsoft.com/office/officeart/2005/8/layout/hierarchy1"/>
    <dgm:cxn modelId="{518E7F1B-20EE-401A-B3F6-D8C09856D00F}" type="presParOf" srcId="{14876617-3694-487A-A4E6-C2513EDAD980}" destId="{78E8A084-F59B-4A99-AC0C-20B8D916D9AC}" srcOrd="1" destOrd="0" presId="urn:microsoft.com/office/officeart/2005/8/layout/hierarchy1"/>
    <dgm:cxn modelId="{FBE3BA66-60C5-4282-9F6B-8F2E933C000A}" type="presParOf" srcId="{78E8A084-F59B-4A99-AC0C-20B8D916D9AC}" destId="{B1BEC405-3751-49C5-815B-8C3A766DEFEF}" srcOrd="0" destOrd="0" presId="urn:microsoft.com/office/officeart/2005/8/layout/hierarchy1"/>
    <dgm:cxn modelId="{37CF3993-6A57-4A53-AF0E-D030B0A9D38B}" type="presParOf" srcId="{78E8A084-F59B-4A99-AC0C-20B8D916D9AC}" destId="{8220EE9A-CFFD-4F35-8510-62C67EADE154}" srcOrd="1" destOrd="0" presId="urn:microsoft.com/office/officeart/2005/8/layout/hierarchy1"/>
    <dgm:cxn modelId="{B3329311-D32F-438D-86F7-362D8F2E6472}" type="presParOf" srcId="{8220EE9A-CFFD-4F35-8510-62C67EADE154}" destId="{ECE86E7A-33EA-4E6E-A966-D373BE2AC716}" srcOrd="0" destOrd="0" presId="urn:microsoft.com/office/officeart/2005/8/layout/hierarchy1"/>
    <dgm:cxn modelId="{553008F1-D0FE-4DCD-BBE6-9996C10C92B5}" type="presParOf" srcId="{ECE86E7A-33EA-4E6E-A966-D373BE2AC716}" destId="{1591F5BB-E418-418F-8A05-A77D8372DABC}" srcOrd="0" destOrd="0" presId="urn:microsoft.com/office/officeart/2005/8/layout/hierarchy1"/>
    <dgm:cxn modelId="{168A9F61-74EC-4557-B324-EDE1EB77DB56}" type="presParOf" srcId="{ECE86E7A-33EA-4E6E-A966-D373BE2AC716}" destId="{9AD0A008-CBF4-4B6C-A767-F5DD8DAAC547}" srcOrd="1" destOrd="0" presId="urn:microsoft.com/office/officeart/2005/8/layout/hierarchy1"/>
    <dgm:cxn modelId="{7D181BC8-CD5B-44B5-8B05-7E2044E17279}" type="presParOf" srcId="{8220EE9A-CFFD-4F35-8510-62C67EADE154}" destId="{841F877A-30D8-4610-97B3-AC4EA9AF8892}" srcOrd="1" destOrd="0" presId="urn:microsoft.com/office/officeart/2005/8/layout/hierarchy1"/>
    <dgm:cxn modelId="{9D492D4B-CB20-4675-9EE7-62E979580B56}" type="presParOf" srcId="{78E8A084-F59B-4A99-AC0C-20B8D916D9AC}" destId="{57ECAEFD-5FD0-4E23-9FD0-38CCCCEB59E8}" srcOrd="2" destOrd="0" presId="urn:microsoft.com/office/officeart/2005/8/layout/hierarchy1"/>
    <dgm:cxn modelId="{7E11B71C-4978-47DD-9954-36D5D6FF22EE}" type="presParOf" srcId="{78E8A084-F59B-4A99-AC0C-20B8D916D9AC}" destId="{C8A3B9A9-BC6B-4E14-A2B9-DF943BE61C18}" srcOrd="3" destOrd="0" presId="urn:microsoft.com/office/officeart/2005/8/layout/hierarchy1"/>
    <dgm:cxn modelId="{27001A38-EAE9-4191-B38B-62CA54929E4B}" type="presParOf" srcId="{C8A3B9A9-BC6B-4E14-A2B9-DF943BE61C18}" destId="{684999B6-79AC-4F2E-B213-7AF6D0EAC2DE}" srcOrd="0" destOrd="0" presId="urn:microsoft.com/office/officeart/2005/8/layout/hierarchy1"/>
    <dgm:cxn modelId="{2797E812-131A-478C-A03D-91BB83A69697}" type="presParOf" srcId="{684999B6-79AC-4F2E-B213-7AF6D0EAC2DE}" destId="{0D807031-999F-4639-9F9E-97D53DB0718C}" srcOrd="0" destOrd="0" presId="urn:microsoft.com/office/officeart/2005/8/layout/hierarchy1"/>
    <dgm:cxn modelId="{DA09D8C9-CE97-45C4-8F47-9A56515007DD}" type="presParOf" srcId="{684999B6-79AC-4F2E-B213-7AF6D0EAC2DE}" destId="{7A598D19-6F96-4856-8CAF-A71867792758}" srcOrd="1" destOrd="0" presId="urn:microsoft.com/office/officeart/2005/8/layout/hierarchy1"/>
    <dgm:cxn modelId="{CFEA59C6-2F7D-4AD7-A184-74CADA6A63D7}" type="presParOf" srcId="{C8A3B9A9-BC6B-4E14-A2B9-DF943BE61C18}" destId="{7591B523-D5A6-4C23-8147-38BFAD210DE9}" srcOrd="1" destOrd="0" presId="urn:microsoft.com/office/officeart/2005/8/layout/hierarchy1"/>
    <dgm:cxn modelId="{C381B048-EBC5-41AF-9E00-35C6B03C8BB6}" type="presParOf" srcId="{D7233F8B-8C20-4E7F-9635-0D266B368CD9}" destId="{A24CE92D-8CC3-42E5-924A-57946B9AB5D3}" srcOrd="2" destOrd="0" presId="urn:microsoft.com/office/officeart/2005/8/layout/hierarchy1"/>
    <dgm:cxn modelId="{3113581D-9752-48AC-9931-2DBD33554B19}" type="presParOf" srcId="{D7233F8B-8C20-4E7F-9635-0D266B368CD9}" destId="{8C939CA4-7E4A-4C2C-A954-BC9BA4618237}" srcOrd="3" destOrd="0" presId="urn:microsoft.com/office/officeart/2005/8/layout/hierarchy1"/>
    <dgm:cxn modelId="{FE1F2C1D-C3A7-4044-86BD-C56D07B24CA6}" type="presParOf" srcId="{8C939CA4-7E4A-4C2C-A954-BC9BA4618237}" destId="{F2ACFA6E-D015-4650-81A9-B3322F136F38}" srcOrd="0" destOrd="0" presId="urn:microsoft.com/office/officeart/2005/8/layout/hierarchy1"/>
    <dgm:cxn modelId="{EAC67691-4F01-4263-8962-FFF596F4E0DD}" type="presParOf" srcId="{F2ACFA6E-D015-4650-81A9-B3322F136F38}" destId="{EA374979-5001-4D71-A7C6-25932FB5146B}" srcOrd="0" destOrd="0" presId="urn:microsoft.com/office/officeart/2005/8/layout/hierarchy1"/>
    <dgm:cxn modelId="{04BE8B9A-FC5B-4CF5-A793-CBFCA359EB6C}" type="presParOf" srcId="{F2ACFA6E-D015-4650-81A9-B3322F136F38}" destId="{BA4CC55A-1B20-41EB-A2A3-F59764CC44F8}" srcOrd="1" destOrd="0" presId="urn:microsoft.com/office/officeart/2005/8/layout/hierarchy1"/>
    <dgm:cxn modelId="{284869EE-41A4-4299-9C83-12467E9E5EA0}" type="presParOf" srcId="{8C939CA4-7E4A-4C2C-A954-BC9BA4618237}" destId="{907E8D86-0549-4ED6-96B5-874C584B8FDA}" srcOrd="1" destOrd="0" presId="urn:microsoft.com/office/officeart/2005/8/layout/hierarchy1"/>
    <dgm:cxn modelId="{3343DA7A-D1C3-495C-96BB-98BCEF451942}" type="presParOf" srcId="{907E8D86-0549-4ED6-96B5-874C584B8FDA}" destId="{E2264FDF-4F51-40FE-AA45-C5E2B84CE29B}" srcOrd="0" destOrd="0" presId="urn:microsoft.com/office/officeart/2005/8/layout/hierarchy1"/>
    <dgm:cxn modelId="{C7D88CAD-3FE1-48D0-B35D-7277B6338ED9}" type="presParOf" srcId="{907E8D86-0549-4ED6-96B5-874C584B8FDA}" destId="{2EEA8F73-DD92-4C36-8E85-1AED5C5A026E}" srcOrd="1" destOrd="0" presId="urn:microsoft.com/office/officeart/2005/8/layout/hierarchy1"/>
    <dgm:cxn modelId="{2A50FD54-E6BC-4FE7-9E21-E16031F50EC0}" type="presParOf" srcId="{2EEA8F73-DD92-4C36-8E85-1AED5C5A026E}" destId="{045F6A74-42A1-420A-A12C-105807A63404}" srcOrd="0" destOrd="0" presId="urn:microsoft.com/office/officeart/2005/8/layout/hierarchy1"/>
    <dgm:cxn modelId="{34CB0460-7548-4FC0-9B53-E68C5C01C036}" type="presParOf" srcId="{045F6A74-42A1-420A-A12C-105807A63404}" destId="{9A12CD23-87C3-4F85-BBAA-C02D97D2C501}" srcOrd="0" destOrd="0" presId="urn:microsoft.com/office/officeart/2005/8/layout/hierarchy1"/>
    <dgm:cxn modelId="{7648405A-A1B4-4ECE-8EA0-DF1D097C929B}" type="presParOf" srcId="{045F6A74-42A1-420A-A12C-105807A63404}" destId="{A7285380-A8AA-4881-BE4E-CFFCF7AA665D}" srcOrd="1" destOrd="0" presId="urn:microsoft.com/office/officeart/2005/8/layout/hierarchy1"/>
    <dgm:cxn modelId="{1DCBD82A-88AB-4185-B784-5A6A0CED59C4}" type="presParOf" srcId="{2EEA8F73-DD92-4C36-8E85-1AED5C5A026E}" destId="{B11D28E3-5F34-4A98-BF18-486B7A8929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26D66E-03BC-4007-A92C-A7915F273923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77937DD4-E924-43A8-9F06-9A9975DA7F70}">
      <dgm:prSet phldrT="[Text]"/>
      <dgm:spPr/>
      <dgm:t>
        <a:bodyPr/>
        <a:lstStyle/>
        <a:p>
          <a:r>
            <a:rPr lang="en-CA" dirty="0" smtClean="0"/>
            <a:t>Product</a:t>
          </a:r>
          <a:endParaRPr lang="en-CA" dirty="0"/>
        </a:p>
      </dgm:t>
    </dgm:pt>
    <dgm:pt modelId="{6B3C1A68-B7D2-4AF6-89BA-D970305C727A}" type="parTrans" cxnId="{6CC060A6-F485-4330-9D6F-60A6429DBDBF}">
      <dgm:prSet/>
      <dgm:spPr/>
    </dgm:pt>
    <dgm:pt modelId="{43AFAECD-E29A-4B27-B1EA-47B7C525E0D3}" type="sibTrans" cxnId="{6CC060A6-F485-4330-9D6F-60A6429DBDBF}">
      <dgm:prSet/>
      <dgm:spPr/>
      <dgm:t>
        <a:bodyPr/>
        <a:lstStyle/>
        <a:p>
          <a:endParaRPr lang="en-CA"/>
        </a:p>
      </dgm:t>
    </dgm:pt>
    <dgm:pt modelId="{2B2EFE06-1136-48B0-99F0-D1F8CF2E24D7}">
      <dgm:prSet phldrT="[Text]"/>
      <dgm:spPr/>
      <dgm:t>
        <a:bodyPr/>
        <a:lstStyle/>
        <a:p>
          <a:r>
            <a:rPr lang="en-CA" dirty="0" smtClean="0"/>
            <a:t>Service</a:t>
          </a:r>
          <a:endParaRPr lang="en-CA" dirty="0"/>
        </a:p>
      </dgm:t>
    </dgm:pt>
    <dgm:pt modelId="{1E5AB696-D54E-4A2B-A268-52300765EB7B}" type="parTrans" cxnId="{0E4D9221-F484-4EFF-9B49-B2FAFA8BD6A8}">
      <dgm:prSet/>
      <dgm:spPr/>
    </dgm:pt>
    <dgm:pt modelId="{950D73E6-C83E-4BD2-A55B-82F0B310FDB9}" type="sibTrans" cxnId="{0E4D9221-F484-4EFF-9B49-B2FAFA8BD6A8}">
      <dgm:prSet/>
      <dgm:spPr/>
      <dgm:t>
        <a:bodyPr/>
        <a:lstStyle/>
        <a:p>
          <a:endParaRPr lang="en-CA"/>
        </a:p>
      </dgm:t>
    </dgm:pt>
    <dgm:pt modelId="{195DA580-5D67-40F5-8C7E-DEBEDDA989AC}">
      <dgm:prSet phldrT="[Text]"/>
      <dgm:spPr/>
      <dgm:t>
        <a:bodyPr/>
        <a:lstStyle/>
        <a:p>
          <a:r>
            <a:rPr lang="en-CA" dirty="0" smtClean="0"/>
            <a:t>More Value</a:t>
          </a:r>
          <a:endParaRPr lang="en-CA" dirty="0"/>
        </a:p>
      </dgm:t>
    </dgm:pt>
    <dgm:pt modelId="{6E0730A9-E94E-4828-8C64-D1C6F0692256}" type="parTrans" cxnId="{29B108CA-404F-46A7-82BE-B2ABCB909E74}">
      <dgm:prSet/>
      <dgm:spPr/>
    </dgm:pt>
    <dgm:pt modelId="{24BCB4BF-D9C2-44B4-955C-8F7AD655DE4C}" type="sibTrans" cxnId="{29B108CA-404F-46A7-82BE-B2ABCB909E74}">
      <dgm:prSet/>
      <dgm:spPr/>
    </dgm:pt>
    <dgm:pt modelId="{5D580EDE-7123-4C88-9247-5839244AA867}" type="pres">
      <dgm:prSet presAssocID="{2526D66E-03BC-4007-A92C-A7915F273923}" presName="linearFlow" presStyleCnt="0">
        <dgm:presLayoutVars>
          <dgm:dir/>
          <dgm:resizeHandles val="exact"/>
        </dgm:presLayoutVars>
      </dgm:prSet>
      <dgm:spPr/>
    </dgm:pt>
    <dgm:pt modelId="{5915CD4F-B59E-4914-97EB-45E7125AD3A3}" type="pres">
      <dgm:prSet presAssocID="{77937DD4-E924-43A8-9F06-9A9975DA7F7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8296E98-5710-4A18-A416-5DCCC48DDEB5}" type="pres">
      <dgm:prSet presAssocID="{43AFAECD-E29A-4B27-B1EA-47B7C525E0D3}" presName="spacerL" presStyleCnt="0"/>
      <dgm:spPr/>
    </dgm:pt>
    <dgm:pt modelId="{0AB21C18-F73B-423A-895D-8136050F22C6}" type="pres">
      <dgm:prSet presAssocID="{43AFAECD-E29A-4B27-B1EA-47B7C525E0D3}" presName="sibTrans" presStyleLbl="sibTrans2D1" presStyleIdx="0" presStyleCnt="2"/>
      <dgm:spPr/>
      <dgm:t>
        <a:bodyPr/>
        <a:lstStyle/>
        <a:p>
          <a:endParaRPr lang="en-CA"/>
        </a:p>
      </dgm:t>
    </dgm:pt>
    <dgm:pt modelId="{943B3790-AED0-45E5-A0F4-B1407657501B}" type="pres">
      <dgm:prSet presAssocID="{43AFAECD-E29A-4B27-B1EA-47B7C525E0D3}" presName="spacerR" presStyleCnt="0"/>
      <dgm:spPr/>
    </dgm:pt>
    <dgm:pt modelId="{4CAAB7AD-503C-4CF9-BC41-669128E841D0}" type="pres">
      <dgm:prSet presAssocID="{2B2EFE06-1136-48B0-99F0-D1F8CF2E24D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6E70D65-FE8F-4714-8F24-883C4BE26938}" type="pres">
      <dgm:prSet presAssocID="{950D73E6-C83E-4BD2-A55B-82F0B310FDB9}" presName="spacerL" presStyleCnt="0"/>
      <dgm:spPr/>
    </dgm:pt>
    <dgm:pt modelId="{36245133-9F69-4FE6-9480-A69A28E9660D}" type="pres">
      <dgm:prSet presAssocID="{950D73E6-C83E-4BD2-A55B-82F0B310FDB9}" presName="sibTrans" presStyleLbl="sibTrans2D1" presStyleIdx="1" presStyleCnt="2"/>
      <dgm:spPr/>
      <dgm:t>
        <a:bodyPr/>
        <a:lstStyle/>
        <a:p>
          <a:endParaRPr lang="en-CA"/>
        </a:p>
      </dgm:t>
    </dgm:pt>
    <dgm:pt modelId="{415EE6CE-C021-44D8-A132-D948EC4EDFC7}" type="pres">
      <dgm:prSet presAssocID="{950D73E6-C83E-4BD2-A55B-82F0B310FDB9}" presName="spacerR" presStyleCnt="0"/>
      <dgm:spPr/>
    </dgm:pt>
    <dgm:pt modelId="{7A1BBF11-5185-4589-B89B-62DAF13C0E26}" type="pres">
      <dgm:prSet presAssocID="{195DA580-5D67-40F5-8C7E-DEBEDDA989A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6CC060A6-F485-4330-9D6F-60A6429DBDBF}" srcId="{2526D66E-03BC-4007-A92C-A7915F273923}" destId="{77937DD4-E924-43A8-9F06-9A9975DA7F70}" srcOrd="0" destOrd="0" parTransId="{6B3C1A68-B7D2-4AF6-89BA-D970305C727A}" sibTransId="{43AFAECD-E29A-4B27-B1EA-47B7C525E0D3}"/>
    <dgm:cxn modelId="{0AA96CE5-2CD7-4F94-A130-C8333C822DCF}" type="presOf" srcId="{77937DD4-E924-43A8-9F06-9A9975DA7F70}" destId="{5915CD4F-B59E-4914-97EB-45E7125AD3A3}" srcOrd="0" destOrd="0" presId="urn:microsoft.com/office/officeart/2005/8/layout/equation1"/>
    <dgm:cxn modelId="{29B108CA-404F-46A7-82BE-B2ABCB909E74}" srcId="{2526D66E-03BC-4007-A92C-A7915F273923}" destId="{195DA580-5D67-40F5-8C7E-DEBEDDA989AC}" srcOrd="2" destOrd="0" parTransId="{6E0730A9-E94E-4828-8C64-D1C6F0692256}" sibTransId="{24BCB4BF-D9C2-44B4-955C-8F7AD655DE4C}"/>
    <dgm:cxn modelId="{31D22469-3CF7-4878-90F0-3995C66E8D18}" type="presOf" srcId="{2B2EFE06-1136-48B0-99F0-D1F8CF2E24D7}" destId="{4CAAB7AD-503C-4CF9-BC41-669128E841D0}" srcOrd="0" destOrd="0" presId="urn:microsoft.com/office/officeart/2005/8/layout/equation1"/>
    <dgm:cxn modelId="{7A89CA42-631A-4E77-B367-11F5ACB61E30}" type="presOf" srcId="{43AFAECD-E29A-4B27-B1EA-47B7C525E0D3}" destId="{0AB21C18-F73B-423A-895D-8136050F22C6}" srcOrd="0" destOrd="0" presId="urn:microsoft.com/office/officeart/2005/8/layout/equation1"/>
    <dgm:cxn modelId="{0E4D9221-F484-4EFF-9B49-B2FAFA8BD6A8}" srcId="{2526D66E-03BC-4007-A92C-A7915F273923}" destId="{2B2EFE06-1136-48B0-99F0-D1F8CF2E24D7}" srcOrd="1" destOrd="0" parTransId="{1E5AB696-D54E-4A2B-A268-52300765EB7B}" sibTransId="{950D73E6-C83E-4BD2-A55B-82F0B310FDB9}"/>
    <dgm:cxn modelId="{B0590811-042C-4272-BBDB-BC36CD7DAAA3}" type="presOf" srcId="{2526D66E-03BC-4007-A92C-A7915F273923}" destId="{5D580EDE-7123-4C88-9247-5839244AA867}" srcOrd="0" destOrd="0" presId="urn:microsoft.com/office/officeart/2005/8/layout/equation1"/>
    <dgm:cxn modelId="{6BACD03A-E9E9-484C-9467-716FFCAEFF05}" type="presOf" srcId="{195DA580-5D67-40F5-8C7E-DEBEDDA989AC}" destId="{7A1BBF11-5185-4589-B89B-62DAF13C0E26}" srcOrd="0" destOrd="0" presId="urn:microsoft.com/office/officeart/2005/8/layout/equation1"/>
    <dgm:cxn modelId="{04FAA4B0-6A3B-4393-B551-141E5171113C}" type="presOf" srcId="{950D73E6-C83E-4BD2-A55B-82F0B310FDB9}" destId="{36245133-9F69-4FE6-9480-A69A28E9660D}" srcOrd="0" destOrd="0" presId="urn:microsoft.com/office/officeart/2005/8/layout/equation1"/>
    <dgm:cxn modelId="{D268BAAA-3994-45F3-8E52-005E3B41F564}" type="presParOf" srcId="{5D580EDE-7123-4C88-9247-5839244AA867}" destId="{5915CD4F-B59E-4914-97EB-45E7125AD3A3}" srcOrd="0" destOrd="0" presId="urn:microsoft.com/office/officeart/2005/8/layout/equation1"/>
    <dgm:cxn modelId="{DC093C3A-8121-4612-88FD-4606CAB85817}" type="presParOf" srcId="{5D580EDE-7123-4C88-9247-5839244AA867}" destId="{F8296E98-5710-4A18-A416-5DCCC48DDEB5}" srcOrd="1" destOrd="0" presId="urn:microsoft.com/office/officeart/2005/8/layout/equation1"/>
    <dgm:cxn modelId="{EC235BD4-6AE2-4869-9A6B-D649C4D9CA08}" type="presParOf" srcId="{5D580EDE-7123-4C88-9247-5839244AA867}" destId="{0AB21C18-F73B-423A-895D-8136050F22C6}" srcOrd="2" destOrd="0" presId="urn:microsoft.com/office/officeart/2005/8/layout/equation1"/>
    <dgm:cxn modelId="{39ECF589-DB25-4FAC-81D8-5D2CFE93FCEC}" type="presParOf" srcId="{5D580EDE-7123-4C88-9247-5839244AA867}" destId="{943B3790-AED0-45E5-A0F4-B1407657501B}" srcOrd="3" destOrd="0" presId="urn:microsoft.com/office/officeart/2005/8/layout/equation1"/>
    <dgm:cxn modelId="{AC17106F-7F4B-49D6-952C-A9D6A645CDDB}" type="presParOf" srcId="{5D580EDE-7123-4C88-9247-5839244AA867}" destId="{4CAAB7AD-503C-4CF9-BC41-669128E841D0}" srcOrd="4" destOrd="0" presId="urn:microsoft.com/office/officeart/2005/8/layout/equation1"/>
    <dgm:cxn modelId="{AA5B2E38-0FB5-4218-92F8-BC2A85229607}" type="presParOf" srcId="{5D580EDE-7123-4C88-9247-5839244AA867}" destId="{26E70D65-FE8F-4714-8F24-883C4BE26938}" srcOrd="5" destOrd="0" presId="urn:microsoft.com/office/officeart/2005/8/layout/equation1"/>
    <dgm:cxn modelId="{07244362-2113-446E-840E-E41D933C973F}" type="presParOf" srcId="{5D580EDE-7123-4C88-9247-5839244AA867}" destId="{36245133-9F69-4FE6-9480-A69A28E9660D}" srcOrd="6" destOrd="0" presId="urn:microsoft.com/office/officeart/2005/8/layout/equation1"/>
    <dgm:cxn modelId="{708F3CDA-BEB1-4030-B25B-1CC670B78105}" type="presParOf" srcId="{5D580EDE-7123-4C88-9247-5839244AA867}" destId="{415EE6CE-C021-44D8-A132-D948EC4EDFC7}" srcOrd="7" destOrd="0" presId="urn:microsoft.com/office/officeart/2005/8/layout/equation1"/>
    <dgm:cxn modelId="{ED39D96E-4D61-484B-9DDD-0CD3D0539DC7}" type="presParOf" srcId="{5D580EDE-7123-4C88-9247-5839244AA867}" destId="{7A1BBF11-5185-4589-B89B-62DAF13C0E2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26D66E-03BC-4007-A92C-A7915F273923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77937DD4-E924-43A8-9F06-9A9975DA7F70}">
      <dgm:prSet phldrT="[Text]"/>
      <dgm:spPr/>
      <dgm:t>
        <a:bodyPr/>
        <a:lstStyle/>
        <a:p>
          <a:r>
            <a:rPr lang="en-CA" dirty="0" smtClean="0"/>
            <a:t>Do Taxes</a:t>
          </a:r>
          <a:endParaRPr lang="en-CA" dirty="0"/>
        </a:p>
      </dgm:t>
    </dgm:pt>
    <dgm:pt modelId="{6B3C1A68-B7D2-4AF6-89BA-D970305C727A}" type="parTrans" cxnId="{6CC060A6-F485-4330-9D6F-60A6429DBDBF}">
      <dgm:prSet/>
      <dgm:spPr/>
      <dgm:t>
        <a:bodyPr/>
        <a:lstStyle/>
        <a:p>
          <a:endParaRPr lang="en-CA"/>
        </a:p>
      </dgm:t>
    </dgm:pt>
    <dgm:pt modelId="{43AFAECD-E29A-4B27-B1EA-47B7C525E0D3}" type="sibTrans" cxnId="{6CC060A6-F485-4330-9D6F-60A6429DBDBF}">
      <dgm:prSet/>
      <dgm:spPr/>
      <dgm:t>
        <a:bodyPr/>
        <a:lstStyle/>
        <a:p>
          <a:endParaRPr lang="en-CA"/>
        </a:p>
      </dgm:t>
    </dgm:pt>
    <dgm:pt modelId="{2B2EFE06-1136-48B0-99F0-D1F8CF2E24D7}">
      <dgm:prSet phldrT="[Text]"/>
      <dgm:spPr>
        <a:solidFill>
          <a:srgbClr val="00B050"/>
        </a:solidFill>
      </dgm:spPr>
      <dgm:t>
        <a:bodyPr/>
        <a:lstStyle/>
        <a:p>
          <a:r>
            <a:rPr lang="en-CA" dirty="0" smtClean="0"/>
            <a:t>Store Paperwork</a:t>
          </a:r>
          <a:endParaRPr lang="en-CA" dirty="0"/>
        </a:p>
      </dgm:t>
    </dgm:pt>
    <dgm:pt modelId="{1E5AB696-D54E-4A2B-A268-52300765EB7B}" type="parTrans" cxnId="{0E4D9221-F484-4EFF-9B49-B2FAFA8BD6A8}">
      <dgm:prSet/>
      <dgm:spPr/>
      <dgm:t>
        <a:bodyPr/>
        <a:lstStyle/>
        <a:p>
          <a:endParaRPr lang="en-CA"/>
        </a:p>
      </dgm:t>
    </dgm:pt>
    <dgm:pt modelId="{950D73E6-C83E-4BD2-A55B-82F0B310FDB9}" type="sibTrans" cxnId="{0E4D9221-F484-4EFF-9B49-B2FAFA8BD6A8}">
      <dgm:prSet/>
      <dgm:spPr/>
      <dgm:t>
        <a:bodyPr/>
        <a:lstStyle/>
        <a:p>
          <a:endParaRPr lang="en-CA"/>
        </a:p>
      </dgm:t>
    </dgm:pt>
    <dgm:pt modelId="{195DA580-5D67-40F5-8C7E-DEBEDDA989AC}">
      <dgm:prSet phldrT="[Text]"/>
      <dgm:spPr/>
      <dgm:t>
        <a:bodyPr/>
        <a:lstStyle/>
        <a:p>
          <a:r>
            <a:rPr lang="en-CA" dirty="0" smtClean="0"/>
            <a:t>Easier &amp; More Organized</a:t>
          </a:r>
          <a:endParaRPr lang="en-CA" dirty="0"/>
        </a:p>
      </dgm:t>
    </dgm:pt>
    <dgm:pt modelId="{6E0730A9-E94E-4828-8C64-D1C6F0692256}" type="parTrans" cxnId="{29B108CA-404F-46A7-82BE-B2ABCB909E74}">
      <dgm:prSet/>
      <dgm:spPr/>
      <dgm:t>
        <a:bodyPr/>
        <a:lstStyle/>
        <a:p>
          <a:endParaRPr lang="en-CA"/>
        </a:p>
      </dgm:t>
    </dgm:pt>
    <dgm:pt modelId="{24BCB4BF-D9C2-44B4-955C-8F7AD655DE4C}" type="sibTrans" cxnId="{29B108CA-404F-46A7-82BE-B2ABCB909E74}">
      <dgm:prSet/>
      <dgm:spPr/>
      <dgm:t>
        <a:bodyPr/>
        <a:lstStyle/>
        <a:p>
          <a:endParaRPr lang="en-CA"/>
        </a:p>
      </dgm:t>
    </dgm:pt>
    <dgm:pt modelId="{5D580EDE-7123-4C88-9247-5839244AA867}" type="pres">
      <dgm:prSet presAssocID="{2526D66E-03BC-4007-A92C-A7915F273923}" presName="linearFlow" presStyleCnt="0">
        <dgm:presLayoutVars>
          <dgm:dir/>
          <dgm:resizeHandles val="exact"/>
        </dgm:presLayoutVars>
      </dgm:prSet>
      <dgm:spPr/>
    </dgm:pt>
    <dgm:pt modelId="{5915CD4F-B59E-4914-97EB-45E7125AD3A3}" type="pres">
      <dgm:prSet presAssocID="{77937DD4-E924-43A8-9F06-9A9975DA7F7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8296E98-5710-4A18-A416-5DCCC48DDEB5}" type="pres">
      <dgm:prSet presAssocID="{43AFAECD-E29A-4B27-B1EA-47B7C525E0D3}" presName="spacerL" presStyleCnt="0"/>
      <dgm:spPr/>
    </dgm:pt>
    <dgm:pt modelId="{0AB21C18-F73B-423A-895D-8136050F22C6}" type="pres">
      <dgm:prSet presAssocID="{43AFAECD-E29A-4B27-B1EA-47B7C525E0D3}" presName="sibTrans" presStyleLbl="sibTrans2D1" presStyleIdx="0" presStyleCnt="2"/>
      <dgm:spPr/>
      <dgm:t>
        <a:bodyPr/>
        <a:lstStyle/>
        <a:p>
          <a:endParaRPr lang="en-CA"/>
        </a:p>
      </dgm:t>
    </dgm:pt>
    <dgm:pt modelId="{943B3790-AED0-45E5-A0F4-B1407657501B}" type="pres">
      <dgm:prSet presAssocID="{43AFAECD-E29A-4B27-B1EA-47B7C525E0D3}" presName="spacerR" presStyleCnt="0"/>
      <dgm:spPr/>
    </dgm:pt>
    <dgm:pt modelId="{4CAAB7AD-503C-4CF9-BC41-669128E841D0}" type="pres">
      <dgm:prSet presAssocID="{2B2EFE06-1136-48B0-99F0-D1F8CF2E24D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6E70D65-FE8F-4714-8F24-883C4BE26938}" type="pres">
      <dgm:prSet presAssocID="{950D73E6-C83E-4BD2-A55B-82F0B310FDB9}" presName="spacerL" presStyleCnt="0"/>
      <dgm:spPr/>
    </dgm:pt>
    <dgm:pt modelId="{36245133-9F69-4FE6-9480-A69A28E9660D}" type="pres">
      <dgm:prSet presAssocID="{950D73E6-C83E-4BD2-A55B-82F0B310FDB9}" presName="sibTrans" presStyleLbl="sibTrans2D1" presStyleIdx="1" presStyleCnt="2"/>
      <dgm:spPr/>
      <dgm:t>
        <a:bodyPr/>
        <a:lstStyle/>
        <a:p>
          <a:endParaRPr lang="en-CA"/>
        </a:p>
      </dgm:t>
    </dgm:pt>
    <dgm:pt modelId="{415EE6CE-C021-44D8-A132-D948EC4EDFC7}" type="pres">
      <dgm:prSet presAssocID="{950D73E6-C83E-4BD2-A55B-82F0B310FDB9}" presName="spacerR" presStyleCnt="0"/>
      <dgm:spPr/>
    </dgm:pt>
    <dgm:pt modelId="{7A1BBF11-5185-4589-B89B-62DAF13C0E26}" type="pres">
      <dgm:prSet presAssocID="{195DA580-5D67-40F5-8C7E-DEBEDDA989A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0E4D9221-F484-4EFF-9B49-B2FAFA8BD6A8}" srcId="{2526D66E-03BC-4007-A92C-A7915F273923}" destId="{2B2EFE06-1136-48B0-99F0-D1F8CF2E24D7}" srcOrd="1" destOrd="0" parTransId="{1E5AB696-D54E-4A2B-A268-52300765EB7B}" sibTransId="{950D73E6-C83E-4BD2-A55B-82F0B310FDB9}"/>
    <dgm:cxn modelId="{6CC060A6-F485-4330-9D6F-60A6429DBDBF}" srcId="{2526D66E-03BC-4007-A92C-A7915F273923}" destId="{77937DD4-E924-43A8-9F06-9A9975DA7F70}" srcOrd="0" destOrd="0" parTransId="{6B3C1A68-B7D2-4AF6-89BA-D970305C727A}" sibTransId="{43AFAECD-E29A-4B27-B1EA-47B7C525E0D3}"/>
    <dgm:cxn modelId="{FCA9C8B6-B52B-4F4A-A943-C2D1D16F9EBD}" type="presOf" srcId="{77937DD4-E924-43A8-9F06-9A9975DA7F70}" destId="{5915CD4F-B59E-4914-97EB-45E7125AD3A3}" srcOrd="0" destOrd="0" presId="urn:microsoft.com/office/officeart/2005/8/layout/equation1"/>
    <dgm:cxn modelId="{46743FE5-8138-49B8-9EAF-D1AD10E42D47}" type="presOf" srcId="{950D73E6-C83E-4BD2-A55B-82F0B310FDB9}" destId="{36245133-9F69-4FE6-9480-A69A28E9660D}" srcOrd="0" destOrd="0" presId="urn:microsoft.com/office/officeart/2005/8/layout/equation1"/>
    <dgm:cxn modelId="{29B108CA-404F-46A7-82BE-B2ABCB909E74}" srcId="{2526D66E-03BC-4007-A92C-A7915F273923}" destId="{195DA580-5D67-40F5-8C7E-DEBEDDA989AC}" srcOrd="2" destOrd="0" parTransId="{6E0730A9-E94E-4828-8C64-D1C6F0692256}" sibTransId="{24BCB4BF-D9C2-44B4-955C-8F7AD655DE4C}"/>
    <dgm:cxn modelId="{2DA583C9-1758-4BF9-BBBC-1BD606764CFD}" type="presOf" srcId="{2B2EFE06-1136-48B0-99F0-D1F8CF2E24D7}" destId="{4CAAB7AD-503C-4CF9-BC41-669128E841D0}" srcOrd="0" destOrd="0" presId="urn:microsoft.com/office/officeart/2005/8/layout/equation1"/>
    <dgm:cxn modelId="{160D37C6-577F-4F92-B58A-6D352A4EDC81}" type="presOf" srcId="{195DA580-5D67-40F5-8C7E-DEBEDDA989AC}" destId="{7A1BBF11-5185-4589-B89B-62DAF13C0E26}" srcOrd="0" destOrd="0" presId="urn:microsoft.com/office/officeart/2005/8/layout/equation1"/>
    <dgm:cxn modelId="{20F42120-4AEE-47C1-8C21-0DA6FCB99FAD}" type="presOf" srcId="{2526D66E-03BC-4007-A92C-A7915F273923}" destId="{5D580EDE-7123-4C88-9247-5839244AA867}" srcOrd="0" destOrd="0" presId="urn:microsoft.com/office/officeart/2005/8/layout/equation1"/>
    <dgm:cxn modelId="{D11EDB2F-FAC2-47D4-9A82-67CF7522CA6E}" type="presOf" srcId="{43AFAECD-E29A-4B27-B1EA-47B7C525E0D3}" destId="{0AB21C18-F73B-423A-895D-8136050F22C6}" srcOrd="0" destOrd="0" presId="urn:microsoft.com/office/officeart/2005/8/layout/equation1"/>
    <dgm:cxn modelId="{95CC1084-8718-446B-AFD7-479D4BF115AC}" type="presParOf" srcId="{5D580EDE-7123-4C88-9247-5839244AA867}" destId="{5915CD4F-B59E-4914-97EB-45E7125AD3A3}" srcOrd="0" destOrd="0" presId="urn:microsoft.com/office/officeart/2005/8/layout/equation1"/>
    <dgm:cxn modelId="{32569518-646A-4FEB-AADE-3302E1BA17B8}" type="presParOf" srcId="{5D580EDE-7123-4C88-9247-5839244AA867}" destId="{F8296E98-5710-4A18-A416-5DCCC48DDEB5}" srcOrd="1" destOrd="0" presId="urn:microsoft.com/office/officeart/2005/8/layout/equation1"/>
    <dgm:cxn modelId="{D4424D86-C4B3-4593-B41C-7118661982A9}" type="presParOf" srcId="{5D580EDE-7123-4C88-9247-5839244AA867}" destId="{0AB21C18-F73B-423A-895D-8136050F22C6}" srcOrd="2" destOrd="0" presId="urn:microsoft.com/office/officeart/2005/8/layout/equation1"/>
    <dgm:cxn modelId="{63F1BD45-ABEE-4129-8C62-6273630978E0}" type="presParOf" srcId="{5D580EDE-7123-4C88-9247-5839244AA867}" destId="{943B3790-AED0-45E5-A0F4-B1407657501B}" srcOrd="3" destOrd="0" presId="urn:microsoft.com/office/officeart/2005/8/layout/equation1"/>
    <dgm:cxn modelId="{A96611A9-BF69-4CFE-86D5-464AD57FC757}" type="presParOf" srcId="{5D580EDE-7123-4C88-9247-5839244AA867}" destId="{4CAAB7AD-503C-4CF9-BC41-669128E841D0}" srcOrd="4" destOrd="0" presId="urn:microsoft.com/office/officeart/2005/8/layout/equation1"/>
    <dgm:cxn modelId="{EEB1C475-8F50-4970-86D2-730A8FB777EB}" type="presParOf" srcId="{5D580EDE-7123-4C88-9247-5839244AA867}" destId="{26E70D65-FE8F-4714-8F24-883C4BE26938}" srcOrd="5" destOrd="0" presId="urn:microsoft.com/office/officeart/2005/8/layout/equation1"/>
    <dgm:cxn modelId="{9338EE64-D283-43CF-ACC9-2F3448F908A8}" type="presParOf" srcId="{5D580EDE-7123-4C88-9247-5839244AA867}" destId="{36245133-9F69-4FE6-9480-A69A28E9660D}" srcOrd="6" destOrd="0" presId="urn:microsoft.com/office/officeart/2005/8/layout/equation1"/>
    <dgm:cxn modelId="{43D45143-36E6-416C-85F7-A7DD17D52260}" type="presParOf" srcId="{5D580EDE-7123-4C88-9247-5839244AA867}" destId="{415EE6CE-C021-44D8-A132-D948EC4EDFC7}" srcOrd="7" destOrd="0" presId="urn:microsoft.com/office/officeart/2005/8/layout/equation1"/>
    <dgm:cxn modelId="{5C00760E-A09F-484D-8202-2E994048F7D3}" type="presParOf" srcId="{5D580EDE-7123-4C88-9247-5839244AA867}" destId="{7A1BBF11-5185-4589-B89B-62DAF13C0E2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26D66E-03BC-4007-A92C-A7915F273923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77937DD4-E924-43A8-9F06-9A9975DA7F70}">
      <dgm:prSet phldrT="[Text]"/>
      <dgm:spPr/>
      <dgm:t>
        <a:bodyPr/>
        <a:lstStyle/>
        <a:p>
          <a:r>
            <a:rPr lang="en-CA" dirty="0" smtClean="0"/>
            <a:t>Do Taxes</a:t>
          </a:r>
          <a:endParaRPr lang="en-CA" dirty="0"/>
        </a:p>
      </dgm:t>
    </dgm:pt>
    <dgm:pt modelId="{6B3C1A68-B7D2-4AF6-89BA-D970305C727A}" type="parTrans" cxnId="{6CC060A6-F485-4330-9D6F-60A6429DBDBF}">
      <dgm:prSet/>
      <dgm:spPr/>
      <dgm:t>
        <a:bodyPr/>
        <a:lstStyle/>
        <a:p>
          <a:endParaRPr lang="en-CA"/>
        </a:p>
      </dgm:t>
    </dgm:pt>
    <dgm:pt modelId="{43AFAECD-E29A-4B27-B1EA-47B7C525E0D3}" type="sibTrans" cxnId="{6CC060A6-F485-4330-9D6F-60A6429DBDBF}">
      <dgm:prSet/>
      <dgm:spPr/>
      <dgm:t>
        <a:bodyPr/>
        <a:lstStyle/>
        <a:p>
          <a:endParaRPr lang="en-CA"/>
        </a:p>
      </dgm:t>
    </dgm:pt>
    <dgm:pt modelId="{2B2EFE06-1136-48B0-99F0-D1F8CF2E24D7}">
      <dgm:prSet phldrT="[Text]"/>
      <dgm:spPr>
        <a:solidFill>
          <a:srgbClr val="FF0000"/>
        </a:solidFill>
      </dgm:spPr>
      <dgm:t>
        <a:bodyPr/>
        <a:lstStyle/>
        <a:p>
          <a:r>
            <a:rPr lang="en-CA" dirty="0" smtClean="0"/>
            <a:t>Sales Training</a:t>
          </a:r>
          <a:endParaRPr lang="en-CA" dirty="0"/>
        </a:p>
      </dgm:t>
    </dgm:pt>
    <dgm:pt modelId="{1E5AB696-D54E-4A2B-A268-52300765EB7B}" type="parTrans" cxnId="{0E4D9221-F484-4EFF-9B49-B2FAFA8BD6A8}">
      <dgm:prSet/>
      <dgm:spPr/>
      <dgm:t>
        <a:bodyPr/>
        <a:lstStyle/>
        <a:p>
          <a:endParaRPr lang="en-CA"/>
        </a:p>
      </dgm:t>
    </dgm:pt>
    <dgm:pt modelId="{950D73E6-C83E-4BD2-A55B-82F0B310FDB9}" type="sibTrans" cxnId="{0E4D9221-F484-4EFF-9B49-B2FAFA8BD6A8}">
      <dgm:prSet/>
      <dgm:spPr/>
      <dgm:t>
        <a:bodyPr/>
        <a:lstStyle/>
        <a:p>
          <a:endParaRPr lang="en-CA"/>
        </a:p>
      </dgm:t>
    </dgm:pt>
    <dgm:pt modelId="{195DA580-5D67-40F5-8C7E-DEBEDDA989AC}">
      <dgm:prSet phldrT="[Text]"/>
      <dgm:spPr/>
      <dgm:t>
        <a:bodyPr/>
        <a:lstStyle/>
        <a:p>
          <a:r>
            <a:rPr lang="en-CA" dirty="0" smtClean="0"/>
            <a:t>No Additional Value</a:t>
          </a:r>
          <a:endParaRPr lang="en-CA" dirty="0"/>
        </a:p>
      </dgm:t>
    </dgm:pt>
    <dgm:pt modelId="{6E0730A9-E94E-4828-8C64-D1C6F0692256}" type="parTrans" cxnId="{29B108CA-404F-46A7-82BE-B2ABCB909E74}">
      <dgm:prSet/>
      <dgm:spPr/>
      <dgm:t>
        <a:bodyPr/>
        <a:lstStyle/>
        <a:p>
          <a:endParaRPr lang="en-CA"/>
        </a:p>
      </dgm:t>
    </dgm:pt>
    <dgm:pt modelId="{24BCB4BF-D9C2-44B4-955C-8F7AD655DE4C}" type="sibTrans" cxnId="{29B108CA-404F-46A7-82BE-B2ABCB909E74}">
      <dgm:prSet/>
      <dgm:spPr/>
      <dgm:t>
        <a:bodyPr/>
        <a:lstStyle/>
        <a:p>
          <a:endParaRPr lang="en-CA"/>
        </a:p>
      </dgm:t>
    </dgm:pt>
    <dgm:pt modelId="{5D580EDE-7123-4C88-9247-5839244AA867}" type="pres">
      <dgm:prSet presAssocID="{2526D66E-03BC-4007-A92C-A7915F273923}" presName="linearFlow" presStyleCnt="0">
        <dgm:presLayoutVars>
          <dgm:dir/>
          <dgm:resizeHandles val="exact"/>
        </dgm:presLayoutVars>
      </dgm:prSet>
      <dgm:spPr/>
    </dgm:pt>
    <dgm:pt modelId="{5915CD4F-B59E-4914-97EB-45E7125AD3A3}" type="pres">
      <dgm:prSet presAssocID="{77937DD4-E924-43A8-9F06-9A9975DA7F7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8296E98-5710-4A18-A416-5DCCC48DDEB5}" type="pres">
      <dgm:prSet presAssocID="{43AFAECD-E29A-4B27-B1EA-47B7C525E0D3}" presName="spacerL" presStyleCnt="0"/>
      <dgm:spPr/>
    </dgm:pt>
    <dgm:pt modelId="{0AB21C18-F73B-423A-895D-8136050F22C6}" type="pres">
      <dgm:prSet presAssocID="{43AFAECD-E29A-4B27-B1EA-47B7C525E0D3}" presName="sibTrans" presStyleLbl="sibTrans2D1" presStyleIdx="0" presStyleCnt="2"/>
      <dgm:spPr/>
      <dgm:t>
        <a:bodyPr/>
        <a:lstStyle/>
        <a:p>
          <a:endParaRPr lang="en-CA"/>
        </a:p>
      </dgm:t>
    </dgm:pt>
    <dgm:pt modelId="{943B3790-AED0-45E5-A0F4-B1407657501B}" type="pres">
      <dgm:prSet presAssocID="{43AFAECD-E29A-4B27-B1EA-47B7C525E0D3}" presName="spacerR" presStyleCnt="0"/>
      <dgm:spPr/>
    </dgm:pt>
    <dgm:pt modelId="{4CAAB7AD-503C-4CF9-BC41-669128E841D0}" type="pres">
      <dgm:prSet presAssocID="{2B2EFE06-1136-48B0-99F0-D1F8CF2E24D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6E70D65-FE8F-4714-8F24-883C4BE26938}" type="pres">
      <dgm:prSet presAssocID="{950D73E6-C83E-4BD2-A55B-82F0B310FDB9}" presName="spacerL" presStyleCnt="0"/>
      <dgm:spPr/>
    </dgm:pt>
    <dgm:pt modelId="{36245133-9F69-4FE6-9480-A69A28E9660D}" type="pres">
      <dgm:prSet presAssocID="{950D73E6-C83E-4BD2-A55B-82F0B310FDB9}" presName="sibTrans" presStyleLbl="sibTrans2D1" presStyleIdx="1" presStyleCnt="2"/>
      <dgm:spPr/>
      <dgm:t>
        <a:bodyPr/>
        <a:lstStyle/>
        <a:p>
          <a:endParaRPr lang="en-CA"/>
        </a:p>
      </dgm:t>
    </dgm:pt>
    <dgm:pt modelId="{415EE6CE-C021-44D8-A132-D948EC4EDFC7}" type="pres">
      <dgm:prSet presAssocID="{950D73E6-C83E-4BD2-A55B-82F0B310FDB9}" presName="spacerR" presStyleCnt="0"/>
      <dgm:spPr/>
    </dgm:pt>
    <dgm:pt modelId="{7A1BBF11-5185-4589-B89B-62DAF13C0E26}" type="pres">
      <dgm:prSet presAssocID="{195DA580-5D67-40F5-8C7E-DEBEDDA989A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0E4D9221-F484-4EFF-9B49-B2FAFA8BD6A8}" srcId="{2526D66E-03BC-4007-A92C-A7915F273923}" destId="{2B2EFE06-1136-48B0-99F0-D1F8CF2E24D7}" srcOrd="1" destOrd="0" parTransId="{1E5AB696-D54E-4A2B-A268-52300765EB7B}" sibTransId="{950D73E6-C83E-4BD2-A55B-82F0B310FDB9}"/>
    <dgm:cxn modelId="{2511EA9A-6A4C-4D5B-856D-CFEF24653D57}" type="presOf" srcId="{950D73E6-C83E-4BD2-A55B-82F0B310FDB9}" destId="{36245133-9F69-4FE6-9480-A69A28E9660D}" srcOrd="0" destOrd="0" presId="urn:microsoft.com/office/officeart/2005/8/layout/equation1"/>
    <dgm:cxn modelId="{6CC060A6-F485-4330-9D6F-60A6429DBDBF}" srcId="{2526D66E-03BC-4007-A92C-A7915F273923}" destId="{77937DD4-E924-43A8-9F06-9A9975DA7F70}" srcOrd="0" destOrd="0" parTransId="{6B3C1A68-B7D2-4AF6-89BA-D970305C727A}" sibTransId="{43AFAECD-E29A-4B27-B1EA-47B7C525E0D3}"/>
    <dgm:cxn modelId="{57AA4C8B-E890-462E-83C8-2502A8FCB07D}" type="presOf" srcId="{77937DD4-E924-43A8-9F06-9A9975DA7F70}" destId="{5915CD4F-B59E-4914-97EB-45E7125AD3A3}" srcOrd="0" destOrd="0" presId="urn:microsoft.com/office/officeart/2005/8/layout/equation1"/>
    <dgm:cxn modelId="{68B1A8E6-B5DE-4FE2-9875-29C49FCDB9CD}" type="presOf" srcId="{195DA580-5D67-40F5-8C7E-DEBEDDA989AC}" destId="{7A1BBF11-5185-4589-B89B-62DAF13C0E26}" srcOrd="0" destOrd="0" presId="urn:microsoft.com/office/officeart/2005/8/layout/equation1"/>
    <dgm:cxn modelId="{5546613F-6674-4B40-9021-9A33A37AC040}" type="presOf" srcId="{2B2EFE06-1136-48B0-99F0-D1F8CF2E24D7}" destId="{4CAAB7AD-503C-4CF9-BC41-669128E841D0}" srcOrd="0" destOrd="0" presId="urn:microsoft.com/office/officeart/2005/8/layout/equation1"/>
    <dgm:cxn modelId="{29B108CA-404F-46A7-82BE-B2ABCB909E74}" srcId="{2526D66E-03BC-4007-A92C-A7915F273923}" destId="{195DA580-5D67-40F5-8C7E-DEBEDDA989AC}" srcOrd="2" destOrd="0" parTransId="{6E0730A9-E94E-4828-8C64-D1C6F0692256}" sibTransId="{24BCB4BF-D9C2-44B4-955C-8F7AD655DE4C}"/>
    <dgm:cxn modelId="{D7284F80-CF70-470F-99DD-8D01DB302447}" type="presOf" srcId="{2526D66E-03BC-4007-A92C-A7915F273923}" destId="{5D580EDE-7123-4C88-9247-5839244AA867}" srcOrd="0" destOrd="0" presId="urn:microsoft.com/office/officeart/2005/8/layout/equation1"/>
    <dgm:cxn modelId="{81C66B9E-1953-44A4-8AB9-884EED77C17F}" type="presOf" srcId="{43AFAECD-E29A-4B27-B1EA-47B7C525E0D3}" destId="{0AB21C18-F73B-423A-895D-8136050F22C6}" srcOrd="0" destOrd="0" presId="urn:microsoft.com/office/officeart/2005/8/layout/equation1"/>
    <dgm:cxn modelId="{DD3CD694-EA2A-4702-9429-A7382E074129}" type="presParOf" srcId="{5D580EDE-7123-4C88-9247-5839244AA867}" destId="{5915CD4F-B59E-4914-97EB-45E7125AD3A3}" srcOrd="0" destOrd="0" presId="urn:microsoft.com/office/officeart/2005/8/layout/equation1"/>
    <dgm:cxn modelId="{45EB1F11-4AC9-46CA-959C-A07F92F8C615}" type="presParOf" srcId="{5D580EDE-7123-4C88-9247-5839244AA867}" destId="{F8296E98-5710-4A18-A416-5DCCC48DDEB5}" srcOrd="1" destOrd="0" presId="urn:microsoft.com/office/officeart/2005/8/layout/equation1"/>
    <dgm:cxn modelId="{F94E534A-7AA8-4546-ABA6-ED3A355C4863}" type="presParOf" srcId="{5D580EDE-7123-4C88-9247-5839244AA867}" destId="{0AB21C18-F73B-423A-895D-8136050F22C6}" srcOrd="2" destOrd="0" presId="urn:microsoft.com/office/officeart/2005/8/layout/equation1"/>
    <dgm:cxn modelId="{1F75C6F6-513E-4545-87E4-C010B77E9C72}" type="presParOf" srcId="{5D580EDE-7123-4C88-9247-5839244AA867}" destId="{943B3790-AED0-45E5-A0F4-B1407657501B}" srcOrd="3" destOrd="0" presId="urn:microsoft.com/office/officeart/2005/8/layout/equation1"/>
    <dgm:cxn modelId="{1813C49B-251C-4465-8D28-EEB337F3DBDE}" type="presParOf" srcId="{5D580EDE-7123-4C88-9247-5839244AA867}" destId="{4CAAB7AD-503C-4CF9-BC41-669128E841D0}" srcOrd="4" destOrd="0" presId="urn:microsoft.com/office/officeart/2005/8/layout/equation1"/>
    <dgm:cxn modelId="{802A1027-9944-4348-9589-AFD46F1FC739}" type="presParOf" srcId="{5D580EDE-7123-4C88-9247-5839244AA867}" destId="{26E70D65-FE8F-4714-8F24-883C4BE26938}" srcOrd="5" destOrd="0" presId="urn:microsoft.com/office/officeart/2005/8/layout/equation1"/>
    <dgm:cxn modelId="{4CA54D07-0484-49CC-AF04-101391FAE196}" type="presParOf" srcId="{5D580EDE-7123-4C88-9247-5839244AA867}" destId="{36245133-9F69-4FE6-9480-A69A28E9660D}" srcOrd="6" destOrd="0" presId="urn:microsoft.com/office/officeart/2005/8/layout/equation1"/>
    <dgm:cxn modelId="{A3B85D68-1535-475A-A542-DE2C48F84AD9}" type="presParOf" srcId="{5D580EDE-7123-4C88-9247-5839244AA867}" destId="{415EE6CE-C021-44D8-A132-D948EC4EDFC7}" srcOrd="7" destOrd="0" presId="urn:microsoft.com/office/officeart/2005/8/layout/equation1"/>
    <dgm:cxn modelId="{1AFB74A2-CC11-4F7E-8E49-BB4D93DB166F}" type="presParOf" srcId="{5D580EDE-7123-4C88-9247-5839244AA867}" destId="{7A1BBF11-5185-4589-B89B-62DAF13C0E2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CC312-68A6-4703-BC10-EB5EC27CE04B}">
      <dsp:nvSpPr>
        <dsp:cNvPr id="0" name=""/>
        <dsp:cNvSpPr/>
      </dsp:nvSpPr>
      <dsp:spPr>
        <a:xfrm>
          <a:off x="2488348" y="1472348"/>
          <a:ext cx="1119303" cy="1119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Business</a:t>
          </a:r>
          <a:endParaRPr lang="en-CA" sz="1600" kern="1200" dirty="0"/>
        </a:p>
      </dsp:txBody>
      <dsp:txXfrm>
        <a:off x="2652266" y="1636266"/>
        <a:ext cx="791467" cy="791467"/>
      </dsp:txXfrm>
    </dsp:sp>
    <dsp:sp modelId="{E28CAD16-9854-43BD-93EA-85A475A3B60F}">
      <dsp:nvSpPr>
        <dsp:cNvPr id="0" name=""/>
        <dsp:cNvSpPr/>
      </dsp:nvSpPr>
      <dsp:spPr>
        <a:xfrm rot="16200000">
          <a:off x="2878775" y="1286598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3039538" y="1294661"/>
        <a:ext cx="16922" cy="16922"/>
      </dsp:txXfrm>
    </dsp:sp>
    <dsp:sp modelId="{B7444528-1F8D-43B7-94D9-65A372DED862}">
      <dsp:nvSpPr>
        <dsp:cNvPr id="0" name=""/>
        <dsp:cNvSpPr/>
      </dsp:nvSpPr>
      <dsp:spPr>
        <a:xfrm>
          <a:off x="2488348" y="14594"/>
          <a:ext cx="1119303" cy="1119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New Services</a:t>
          </a:r>
          <a:endParaRPr lang="en-CA" sz="1500" kern="1200" dirty="0"/>
        </a:p>
      </dsp:txBody>
      <dsp:txXfrm>
        <a:off x="2652266" y="178512"/>
        <a:ext cx="791467" cy="791467"/>
      </dsp:txXfrm>
    </dsp:sp>
    <dsp:sp modelId="{FBA95A7C-A93F-4893-BB56-940830B0D3F9}">
      <dsp:nvSpPr>
        <dsp:cNvPr id="0" name=""/>
        <dsp:cNvSpPr/>
      </dsp:nvSpPr>
      <dsp:spPr>
        <a:xfrm>
          <a:off x="3607651" y="2015474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3768415" y="2023538"/>
        <a:ext cx="16922" cy="16922"/>
      </dsp:txXfrm>
    </dsp:sp>
    <dsp:sp modelId="{E4E6F605-8EEA-459B-8D0C-71DC16ACD975}">
      <dsp:nvSpPr>
        <dsp:cNvPr id="0" name=""/>
        <dsp:cNvSpPr/>
      </dsp:nvSpPr>
      <dsp:spPr>
        <a:xfrm>
          <a:off x="3946101" y="1472348"/>
          <a:ext cx="1119303" cy="1119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New Customer Types</a:t>
          </a:r>
          <a:endParaRPr lang="en-CA" sz="1500" kern="1200" dirty="0"/>
        </a:p>
      </dsp:txBody>
      <dsp:txXfrm>
        <a:off x="4110019" y="1636266"/>
        <a:ext cx="791467" cy="791467"/>
      </dsp:txXfrm>
    </dsp:sp>
    <dsp:sp modelId="{7B549B0D-A06C-4CE5-9A49-566C094B9449}">
      <dsp:nvSpPr>
        <dsp:cNvPr id="0" name=""/>
        <dsp:cNvSpPr/>
      </dsp:nvSpPr>
      <dsp:spPr>
        <a:xfrm rot="5400000">
          <a:off x="2878775" y="2744351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3039538" y="2752415"/>
        <a:ext cx="16922" cy="16922"/>
      </dsp:txXfrm>
    </dsp:sp>
    <dsp:sp modelId="{8C7F0CAA-CBA2-4FFF-940E-0FBE621454FD}">
      <dsp:nvSpPr>
        <dsp:cNvPr id="0" name=""/>
        <dsp:cNvSpPr/>
      </dsp:nvSpPr>
      <dsp:spPr>
        <a:xfrm>
          <a:off x="2488348" y="2930101"/>
          <a:ext cx="1119303" cy="1119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New  Places</a:t>
          </a:r>
          <a:endParaRPr lang="en-CA" sz="1500" kern="1200" dirty="0"/>
        </a:p>
      </dsp:txBody>
      <dsp:txXfrm>
        <a:off x="2652266" y="3094019"/>
        <a:ext cx="791467" cy="791467"/>
      </dsp:txXfrm>
    </dsp:sp>
    <dsp:sp modelId="{97387D38-88FD-48C0-8111-E7BC2D1FAC5E}">
      <dsp:nvSpPr>
        <dsp:cNvPr id="0" name=""/>
        <dsp:cNvSpPr/>
      </dsp:nvSpPr>
      <dsp:spPr>
        <a:xfrm rot="10800000">
          <a:off x="2149898" y="2015474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 rot="10800000">
        <a:off x="2310661" y="2023538"/>
        <a:ext cx="16922" cy="16922"/>
      </dsp:txXfrm>
    </dsp:sp>
    <dsp:sp modelId="{B5ED42B6-928F-40C9-A2B1-5ED25BF35EC6}">
      <dsp:nvSpPr>
        <dsp:cNvPr id="0" name=""/>
        <dsp:cNvSpPr/>
      </dsp:nvSpPr>
      <dsp:spPr>
        <a:xfrm>
          <a:off x="1030594" y="1472348"/>
          <a:ext cx="1119303" cy="1119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New Products</a:t>
          </a:r>
          <a:endParaRPr lang="en-CA" sz="1500" kern="1200" dirty="0"/>
        </a:p>
      </dsp:txBody>
      <dsp:txXfrm>
        <a:off x="1194512" y="1636266"/>
        <a:ext cx="791467" cy="7914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5D27E-B700-4A1B-AA45-9A2AAD6EAED5}">
      <dsp:nvSpPr>
        <dsp:cNvPr id="0" name=""/>
        <dsp:cNvSpPr/>
      </dsp:nvSpPr>
      <dsp:spPr>
        <a:xfrm>
          <a:off x="137159" y="340360"/>
          <a:ext cx="3383280" cy="33832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300" kern="1200" dirty="0" smtClean="0"/>
            <a:t>Existing Revenue Streams</a:t>
          </a:r>
          <a:endParaRPr lang="en-CA" sz="4300" kern="1200" dirty="0"/>
        </a:p>
      </dsp:txBody>
      <dsp:txXfrm>
        <a:off x="609599" y="739321"/>
        <a:ext cx="1950720" cy="2585357"/>
      </dsp:txXfrm>
    </dsp:sp>
    <dsp:sp modelId="{EE0030DE-458A-476D-B29F-6F78A2B12569}">
      <dsp:nvSpPr>
        <dsp:cNvPr id="0" name=""/>
        <dsp:cNvSpPr/>
      </dsp:nvSpPr>
      <dsp:spPr>
        <a:xfrm>
          <a:off x="2575559" y="340360"/>
          <a:ext cx="3383280" cy="33832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300" kern="1200" dirty="0" smtClean="0"/>
            <a:t>New Idea</a:t>
          </a:r>
          <a:endParaRPr lang="en-CA" sz="4300" kern="1200" dirty="0"/>
        </a:p>
      </dsp:txBody>
      <dsp:txXfrm>
        <a:off x="3535680" y="739321"/>
        <a:ext cx="1950720" cy="25853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64FDF-4F51-40FE-AA45-C5E2B84CE29B}">
      <dsp:nvSpPr>
        <dsp:cNvPr id="0" name=""/>
        <dsp:cNvSpPr/>
      </dsp:nvSpPr>
      <dsp:spPr>
        <a:xfrm>
          <a:off x="4830633" y="2446862"/>
          <a:ext cx="91440" cy="4557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7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4CE92D-8CC3-42E5-924A-57946B9AB5D3}">
      <dsp:nvSpPr>
        <dsp:cNvPr id="0" name=""/>
        <dsp:cNvSpPr/>
      </dsp:nvSpPr>
      <dsp:spPr>
        <a:xfrm>
          <a:off x="3439790" y="995933"/>
          <a:ext cx="1436563" cy="455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02"/>
              </a:lnTo>
              <a:lnTo>
                <a:pt x="1436563" y="310602"/>
              </a:lnTo>
              <a:lnTo>
                <a:pt x="1436563" y="4557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CAEFD-5FD0-4E23-9FD0-38CCCCEB59E8}">
      <dsp:nvSpPr>
        <dsp:cNvPr id="0" name=""/>
        <dsp:cNvSpPr/>
      </dsp:nvSpPr>
      <dsp:spPr>
        <a:xfrm>
          <a:off x="2003226" y="2446862"/>
          <a:ext cx="957708" cy="455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02"/>
              </a:lnTo>
              <a:lnTo>
                <a:pt x="957708" y="310602"/>
              </a:lnTo>
              <a:lnTo>
                <a:pt x="957708" y="4557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EC405-3751-49C5-815B-8C3A766DEFEF}">
      <dsp:nvSpPr>
        <dsp:cNvPr id="0" name=""/>
        <dsp:cNvSpPr/>
      </dsp:nvSpPr>
      <dsp:spPr>
        <a:xfrm>
          <a:off x="1045517" y="2446862"/>
          <a:ext cx="957708" cy="455782"/>
        </a:xfrm>
        <a:custGeom>
          <a:avLst/>
          <a:gdLst/>
          <a:ahLst/>
          <a:cxnLst/>
          <a:rect l="0" t="0" r="0" b="0"/>
          <a:pathLst>
            <a:path>
              <a:moveTo>
                <a:pt x="957708" y="0"/>
              </a:moveTo>
              <a:lnTo>
                <a:pt x="957708" y="310602"/>
              </a:lnTo>
              <a:lnTo>
                <a:pt x="0" y="310602"/>
              </a:lnTo>
              <a:lnTo>
                <a:pt x="0" y="4557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CC70C-C9C8-45A8-B644-4F57609CDB60}">
      <dsp:nvSpPr>
        <dsp:cNvPr id="0" name=""/>
        <dsp:cNvSpPr/>
      </dsp:nvSpPr>
      <dsp:spPr>
        <a:xfrm>
          <a:off x="2003226" y="995933"/>
          <a:ext cx="1436563" cy="455782"/>
        </a:xfrm>
        <a:custGeom>
          <a:avLst/>
          <a:gdLst/>
          <a:ahLst/>
          <a:cxnLst/>
          <a:rect l="0" t="0" r="0" b="0"/>
          <a:pathLst>
            <a:path>
              <a:moveTo>
                <a:pt x="1436563" y="0"/>
              </a:moveTo>
              <a:lnTo>
                <a:pt x="1436563" y="310602"/>
              </a:lnTo>
              <a:lnTo>
                <a:pt x="0" y="310602"/>
              </a:lnTo>
              <a:lnTo>
                <a:pt x="0" y="4557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3F24A-FCFD-4094-9948-7C4C8A0B989F}">
      <dsp:nvSpPr>
        <dsp:cNvPr id="0" name=""/>
        <dsp:cNvSpPr/>
      </dsp:nvSpPr>
      <dsp:spPr>
        <a:xfrm>
          <a:off x="2656209" y="786"/>
          <a:ext cx="1567160" cy="995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D32ED-5042-44B6-9AFA-DE8C6DF366BB}">
      <dsp:nvSpPr>
        <dsp:cNvPr id="0" name=""/>
        <dsp:cNvSpPr/>
      </dsp:nvSpPr>
      <dsp:spPr>
        <a:xfrm>
          <a:off x="2830338" y="166208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kern="1200" dirty="0" smtClean="0"/>
            <a:t>Tax Experts</a:t>
          </a:r>
          <a:endParaRPr lang="en-CA" sz="2200" kern="1200" dirty="0"/>
        </a:p>
      </dsp:txBody>
      <dsp:txXfrm>
        <a:off x="2859485" y="195355"/>
        <a:ext cx="1508866" cy="936852"/>
      </dsp:txXfrm>
    </dsp:sp>
    <dsp:sp modelId="{255D9DD0-362C-4BC1-855C-9F83AE0E2344}">
      <dsp:nvSpPr>
        <dsp:cNvPr id="0" name=""/>
        <dsp:cNvSpPr/>
      </dsp:nvSpPr>
      <dsp:spPr>
        <a:xfrm>
          <a:off x="1219646" y="1451715"/>
          <a:ext cx="1567160" cy="995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C1EB9-BBB1-4A32-A54D-4474694A5050}">
      <dsp:nvSpPr>
        <dsp:cNvPr id="0" name=""/>
        <dsp:cNvSpPr/>
      </dsp:nvSpPr>
      <dsp:spPr>
        <a:xfrm>
          <a:off x="1393775" y="1617137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kern="1200" dirty="0" smtClean="0"/>
            <a:t>Companies</a:t>
          </a:r>
          <a:endParaRPr lang="en-CA" sz="2200" kern="1200" dirty="0"/>
        </a:p>
      </dsp:txBody>
      <dsp:txXfrm>
        <a:off x="1422922" y="1646284"/>
        <a:ext cx="1508866" cy="936852"/>
      </dsp:txXfrm>
    </dsp:sp>
    <dsp:sp modelId="{1591F5BB-E418-418F-8A05-A77D8372DABC}">
      <dsp:nvSpPr>
        <dsp:cNvPr id="0" name=""/>
        <dsp:cNvSpPr/>
      </dsp:nvSpPr>
      <dsp:spPr>
        <a:xfrm>
          <a:off x="261937" y="2902644"/>
          <a:ext cx="1567160" cy="995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0A008-CBF4-4B6C-A767-F5DD8DAAC547}">
      <dsp:nvSpPr>
        <dsp:cNvPr id="0" name=""/>
        <dsp:cNvSpPr/>
      </dsp:nvSpPr>
      <dsp:spPr>
        <a:xfrm>
          <a:off x="436066" y="3068066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kern="1200" dirty="0" smtClean="0"/>
            <a:t>Tax Filing</a:t>
          </a:r>
          <a:endParaRPr lang="en-CA" sz="2200" kern="1200" dirty="0"/>
        </a:p>
      </dsp:txBody>
      <dsp:txXfrm>
        <a:off x="465213" y="3097213"/>
        <a:ext cx="1508866" cy="936852"/>
      </dsp:txXfrm>
    </dsp:sp>
    <dsp:sp modelId="{0D807031-999F-4639-9F9E-97D53DB0718C}">
      <dsp:nvSpPr>
        <dsp:cNvPr id="0" name=""/>
        <dsp:cNvSpPr/>
      </dsp:nvSpPr>
      <dsp:spPr>
        <a:xfrm>
          <a:off x="2177355" y="2902644"/>
          <a:ext cx="1567160" cy="995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98D19-6F96-4856-8CAF-A71867792758}">
      <dsp:nvSpPr>
        <dsp:cNvPr id="0" name=""/>
        <dsp:cNvSpPr/>
      </dsp:nvSpPr>
      <dsp:spPr>
        <a:xfrm>
          <a:off x="2351484" y="3068066"/>
          <a:ext cx="1567160" cy="995146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kern="1200" dirty="0" smtClean="0"/>
            <a:t>Paperwork Storage</a:t>
          </a:r>
          <a:endParaRPr lang="en-CA" sz="2200" kern="1200" dirty="0"/>
        </a:p>
      </dsp:txBody>
      <dsp:txXfrm>
        <a:off x="2380631" y="3097213"/>
        <a:ext cx="1508866" cy="936852"/>
      </dsp:txXfrm>
    </dsp:sp>
    <dsp:sp modelId="{EA374979-5001-4D71-A7C6-25932FB5146B}">
      <dsp:nvSpPr>
        <dsp:cNvPr id="0" name=""/>
        <dsp:cNvSpPr/>
      </dsp:nvSpPr>
      <dsp:spPr>
        <a:xfrm>
          <a:off x="4092773" y="1451715"/>
          <a:ext cx="1567160" cy="995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CC55A-1B20-41EB-A2A3-F59764CC44F8}">
      <dsp:nvSpPr>
        <dsp:cNvPr id="0" name=""/>
        <dsp:cNvSpPr/>
      </dsp:nvSpPr>
      <dsp:spPr>
        <a:xfrm>
          <a:off x="4266902" y="1617137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kern="1200" dirty="0" smtClean="0"/>
            <a:t>Individuals</a:t>
          </a:r>
          <a:endParaRPr lang="en-CA" sz="2200" kern="1200" dirty="0"/>
        </a:p>
      </dsp:txBody>
      <dsp:txXfrm>
        <a:off x="4296049" y="1646284"/>
        <a:ext cx="1508866" cy="936852"/>
      </dsp:txXfrm>
    </dsp:sp>
    <dsp:sp modelId="{9A12CD23-87C3-4F85-BBAA-C02D97D2C501}">
      <dsp:nvSpPr>
        <dsp:cNvPr id="0" name=""/>
        <dsp:cNvSpPr/>
      </dsp:nvSpPr>
      <dsp:spPr>
        <a:xfrm>
          <a:off x="4092773" y="2902644"/>
          <a:ext cx="1567160" cy="995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85380-A8AA-4881-BE4E-CFFCF7AA665D}">
      <dsp:nvSpPr>
        <dsp:cNvPr id="0" name=""/>
        <dsp:cNvSpPr/>
      </dsp:nvSpPr>
      <dsp:spPr>
        <a:xfrm>
          <a:off x="4266902" y="3068066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kern="1200" dirty="0" smtClean="0"/>
            <a:t>Self Help Software</a:t>
          </a:r>
          <a:endParaRPr lang="en-CA" sz="2200" kern="1200" dirty="0"/>
        </a:p>
      </dsp:txBody>
      <dsp:txXfrm>
        <a:off x="4296049" y="3097213"/>
        <a:ext cx="1508866" cy="9368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64FDF-4F51-40FE-AA45-C5E2B84CE29B}">
      <dsp:nvSpPr>
        <dsp:cNvPr id="0" name=""/>
        <dsp:cNvSpPr/>
      </dsp:nvSpPr>
      <dsp:spPr>
        <a:xfrm>
          <a:off x="4830633" y="2446862"/>
          <a:ext cx="91440" cy="4557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7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4CE92D-8CC3-42E5-924A-57946B9AB5D3}">
      <dsp:nvSpPr>
        <dsp:cNvPr id="0" name=""/>
        <dsp:cNvSpPr/>
      </dsp:nvSpPr>
      <dsp:spPr>
        <a:xfrm>
          <a:off x="3439790" y="995933"/>
          <a:ext cx="1436563" cy="455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02"/>
              </a:lnTo>
              <a:lnTo>
                <a:pt x="1436563" y="310602"/>
              </a:lnTo>
              <a:lnTo>
                <a:pt x="1436563" y="4557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CAEFD-5FD0-4E23-9FD0-38CCCCEB59E8}">
      <dsp:nvSpPr>
        <dsp:cNvPr id="0" name=""/>
        <dsp:cNvSpPr/>
      </dsp:nvSpPr>
      <dsp:spPr>
        <a:xfrm>
          <a:off x="2003226" y="2446862"/>
          <a:ext cx="957708" cy="455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02"/>
              </a:lnTo>
              <a:lnTo>
                <a:pt x="957708" y="310602"/>
              </a:lnTo>
              <a:lnTo>
                <a:pt x="957708" y="4557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EC405-3751-49C5-815B-8C3A766DEFEF}">
      <dsp:nvSpPr>
        <dsp:cNvPr id="0" name=""/>
        <dsp:cNvSpPr/>
      </dsp:nvSpPr>
      <dsp:spPr>
        <a:xfrm>
          <a:off x="1045517" y="2446862"/>
          <a:ext cx="957708" cy="455782"/>
        </a:xfrm>
        <a:custGeom>
          <a:avLst/>
          <a:gdLst/>
          <a:ahLst/>
          <a:cxnLst/>
          <a:rect l="0" t="0" r="0" b="0"/>
          <a:pathLst>
            <a:path>
              <a:moveTo>
                <a:pt x="957708" y="0"/>
              </a:moveTo>
              <a:lnTo>
                <a:pt x="957708" y="310602"/>
              </a:lnTo>
              <a:lnTo>
                <a:pt x="0" y="310602"/>
              </a:lnTo>
              <a:lnTo>
                <a:pt x="0" y="4557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CC70C-C9C8-45A8-B644-4F57609CDB60}">
      <dsp:nvSpPr>
        <dsp:cNvPr id="0" name=""/>
        <dsp:cNvSpPr/>
      </dsp:nvSpPr>
      <dsp:spPr>
        <a:xfrm>
          <a:off x="2003226" y="995933"/>
          <a:ext cx="1436563" cy="455782"/>
        </a:xfrm>
        <a:custGeom>
          <a:avLst/>
          <a:gdLst/>
          <a:ahLst/>
          <a:cxnLst/>
          <a:rect l="0" t="0" r="0" b="0"/>
          <a:pathLst>
            <a:path>
              <a:moveTo>
                <a:pt x="1436563" y="0"/>
              </a:moveTo>
              <a:lnTo>
                <a:pt x="1436563" y="310602"/>
              </a:lnTo>
              <a:lnTo>
                <a:pt x="0" y="310602"/>
              </a:lnTo>
              <a:lnTo>
                <a:pt x="0" y="4557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3F24A-FCFD-4094-9948-7C4C8A0B989F}">
      <dsp:nvSpPr>
        <dsp:cNvPr id="0" name=""/>
        <dsp:cNvSpPr/>
      </dsp:nvSpPr>
      <dsp:spPr>
        <a:xfrm>
          <a:off x="2656209" y="786"/>
          <a:ext cx="1567160" cy="995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D32ED-5042-44B6-9AFA-DE8C6DF366BB}">
      <dsp:nvSpPr>
        <dsp:cNvPr id="0" name=""/>
        <dsp:cNvSpPr/>
      </dsp:nvSpPr>
      <dsp:spPr>
        <a:xfrm>
          <a:off x="2830338" y="166208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kern="1200" dirty="0" smtClean="0"/>
            <a:t>Tax Experts</a:t>
          </a:r>
          <a:endParaRPr lang="en-CA" sz="2200" kern="1200" dirty="0"/>
        </a:p>
      </dsp:txBody>
      <dsp:txXfrm>
        <a:off x="2859485" y="195355"/>
        <a:ext cx="1508866" cy="936852"/>
      </dsp:txXfrm>
    </dsp:sp>
    <dsp:sp modelId="{255D9DD0-362C-4BC1-855C-9F83AE0E2344}">
      <dsp:nvSpPr>
        <dsp:cNvPr id="0" name=""/>
        <dsp:cNvSpPr/>
      </dsp:nvSpPr>
      <dsp:spPr>
        <a:xfrm>
          <a:off x="1219646" y="1451715"/>
          <a:ext cx="1567160" cy="995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C1EB9-BBB1-4A32-A54D-4474694A5050}">
      <dsp:nvSpPr>
        <dsp:cNvPr id="0" name=""/>
        <dsp:cNvSpPr/>
      </dsp:nvSpPr>
      <dsp:spPr>
        <a:xfrm>
          <a:off x="1393775" y="1617137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kern="1200" dirty="0" smtClean="0"/>
            <a:t>Companies</a:t>
          </a:r>
          <a:endParaRPr lang="en-CA" sz="2200" kern="1200" dirty="0"/>
        </a:p>
      </dsp:txBody>
      <dsp:txXfrm>
        <a:off x="1422922" y="1646284"/>
        <a:ext cx="1508866" cy="936852"/>
      </dsp:txXfrm>
    </dsp:sp>
    <dsp:sp modelId="{1591F5BB-E418-418F-8A05-A77D8372DABC}">
      <dsp:nvSpPr>
        <dsp:cNvPr id="0" name=""/>
        <dsp:cNvSpPr/>
      </dsp:nvSpPr>
      <dsp:spPr>
        <a:xfrm>
          <a:off x="261937" y="2902644"/>
          <a:ext cx="1567160" cy="995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0A008-CBF4-4B6C-A767-F5DD8DAAC547}">
      <dsp:nvSpPr>
        <dsp:cNvPr id="0" name=""/>
        <dsp:cNvSpPr/>
      </dsp:nvSpPr>
      <dsp:spPr>
        <a:xfrm>
          <a:off x="436066" y="3068066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kern="1200" dirty="0" smtClean="0"/>
            <a:t>Tax Filing</a:t>
          </a:r>
          <a:endParaRPr lang="en-CA" sz="2200" kern="1200" dirty="0"/>
        </a:p>
      </dsp:txBody>
      <dsp:txXfrm>
        <a:off x="465213" y="3097213"/>
        <a:ext cx="1508866" cy="936852"/>
      </dsp:txXfrm>
    </dsp:sp>
    <dsp:sp modelId="{0D807031-999F-4639-9F9E-97D53DB0718C}">
      <dsp:nvSpPr>
        <dsp:cNvPr id="0" name=""/>
        <dsp:cNvSpPr/>
      </dsp:nvSpPr>
      <dsp:spPr>
        <a:xfrm>
          <a:off x="2177355" y="2902644"/>
          <a:ext cx="1567160" cy="995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98D19-6F96-4856-8CAF-A71867792758}">
      <dsp:nvSpPr>
        <dsp:cNvPr id="0" name=""/>
        <dsp:cNvSpPr/>
      </dsp:nvSpPr>
      <dsp:spPr>
        <a:xfrm>
          <a:off x="2351484" y="3068066"/>
          <a:ext cx="1567160" cy="995146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kern="1200" dirty="0" smtClean="0"/>
            <a:t>Sales Training</a:t>
          </a:r>
          <a:endParaRPr lang="en-CA" sz="2200" kern="1200" dirty="0"/>
        </a:p>
      </dsp:txBody>
      <dsp:txXfrm>
        <a:off x="2380631" y="3097213"/>
        <a:ext cx="1508866" cy="936852"/>
      </dsp:txXfrm>
    </dsp:sp>
    <dsp:sp modelId="{EA374979-5001-4D71-A7C6-25932FB5146B}">
      <dsp:nvSpPr>
        <dsp:cNvPr id="0" name=""/>
        <dsp:cNvSpPr/>
      </dsp:nvSpPr>
      <dsp:spPr>
        <a:xfrm>
          <a:off x="4092773" y="1451715"/>
          <a:ext cx="1567160" cy="995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CC55A-1B20-41EB-A2A3-F59764CC44F8}">
      <dsp:nvSpPr>
        <dsp:cNvPr id="0" name=""/>
        <dsp:cNvSpPr/>
      </dsp:nvSpPr>
      <dsp:spPr>
        <a:xfrm>
          <a:off x="4266902" y="1617137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kern="1200" dirty="0" smtClean="0"/>
            <a:t>Individuals</a:t>
          </a:r>
          <a:endParaRPr lang="en-CA" sz="2200" kern="1200" dirty="0"/>
        </a:p>
      </dsp:txBody>
      <dsp:txXfrm>
        <a:off x="4296049" y="1646284"/>
        <a:ext cx="1508866" cy="936852"/>
      </dsp:txXfrm>
    </dsp:sp>
    <dsp:sp modelId="{9A12CD23-87C3-4F85-BBAA-C02D97D2C501}">
      <dsp:nvSpPr>
        <dsp:cNvPr id="0" name=""/>
        <dsp:cNvSpPr/>
      </dsp:nvSpPr>
      <dsp:spPr>
        <a:xfrm>
          <a:off x="4092773" y="2902644"/>
          <a:ext cx="1567160" cy="995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85380-A8AA-4881-BE4E-CFFCF7AA665D}">
      <dsp:nvSpPr>
        <dsp:cNvPr id="0" name=""/>
        <dsp:cNvSpPr/>
      </dsp:nvSpPr>
      <dsp:spPr>
        <a:xfrm>
          <a:off x="4266902" y="3068066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kern="1200" dirty="0" smtClean="0"/>
            <a:t>Self Help Software</a:t>
          </a:r>
          <a:endParaRPr lang="en-CA" sz="2200" kern="1200" dirty="0"/>
        </a:p>
      </dsp:txBody>
      <dsp:txXfrm>
        <a:off x="4296049" y="3097213"/>
        <a:ext cx="1508866" cy="9368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5CD4F-B59E-4914-97EB-45E7125AD3A3}">
      <dsp:nvSpPr>
        <dsp:cNvPr id="0" name=""/>
        <dsp:cNvSpPr/>
      </dsp:nvSpPr>
      <dsp:spPr>
        <a:xfrm>
          <a:off x="1025" y="1352599"/>
          <a:ext cx="1358800" cy="1358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Product</a:t>
          </a:r>
          <a:endParaRPr lang="en-CA" sz="2100" kern="1200" dirty="0"/>
        </a:p>
      </dsp:txBody>
      <dsp:txXfrm>
        <a:off x="200017" y="1551591"/>
        <a:ext cx="960816" cy="960816"/>
      </dsp:txXfrm>
    </dsp:sp>
    <dsp:sp modelId="{0AB21C18-F73B-423A-895D-8136050F22C6}">
      <dsp:nvSpPr>
        <dsp:cNvPr id="0" name=""/>
        <dsp:cNvSpPr/>
      </dsp:nvSpPr>
      <dsp:spPr>
        <a:xfrm>
          <a:off x="1470160" y="1637947"/>
          <a:ext cx="788104" cy="78810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300" kern="1200"/>
        </a:p>
      </dsp:txBody>
      <dsp:txXfrm>
        <a:off x="1574623" y="1939318"/>
        <a:ext cx="579178" cy="185362"/>
      </dsp:txXfrm>
    </dsp:sp>
    <dsp:sp modelId="{4CAAB7AD-503C-4CF9-BC41-669128E841D0}">
      <dsp:nvSpPr>
        <dsp:cNvPr id="0" name=""/>
        <dsp:cNvSpPr/>
      </dsp:nvSpPr>
      <dsp:spPr>
        <a:xfrm>
          <a:off x="2368599" y="1352599"/>
          <a:ext cx="1358800" cy="1358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Service</a:t>
          </a:r>
          <a:endParaRPr lang="en-CA" sz="2100" kern="1200" dirty="0"/>
        </a:p>
      </dsp:txBody>
      <dsp:txXfrm>
        <a:off x="2567591" y="1551591"/>
        <a:ext cx="960816" cy="960816"/>
      </dsp:txXfrm>
    </dsp:sp>
    <dsp:sp modelId="{36245133-9F69-4FE6-9480-A69A28E9660D}">
      <dsp:nvSpPr>
        <dsp:cNvPr id="0" name=""/>
        <dsp:cNvSpPr/>
      </dsp:nvSpPr>
      <dsp:spPr>
        <a:xfrm>
          <a:off x="3837735" y="1637947"/>
          <a:ext cx="788104" cy="788104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700" kern="1200"/>
        </a:p>
      </dsp:txBody>
      <dsp:txXfrm>
        <a:off x="3942198" y="1800296"/>
        <a:ext cx="579178" cy="463406"/>
      </dsp:txXfrm>
    </dsp:sp>
    <dsp:sp modelId="{7A1BBF11-5185-4589-B89B-62DAF13C0E26}">
      <dsp:nvSpPr>
        <dsp:cNvPr id="0" name=""/>
        <dsp:cNvSpPr/>
      </dsp:nvSpPr>
      <dsp:spPr>
        <a:xfrm>
          <a:off x="4736174" y="1352599"/>
          <a:ext cx="1358800" cy="1358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More Value</a:t>
          </a:r>
          <a:endParaRPr lang="en-CA" sz="2100" kern="1200" dirty="0"/>
        </a:p>
      </dsp:txBody>
      <dsp:txXfrm>
        <a:off x="4935166" y="1551591"/>
        <a:ext cx="960816" cy="9608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5CD4F-B59E-4914-97EB-45E7125AD3A3}">
      <dsp:nvSpPr>
        <dsp:cNvPr id="0" name=""/>
        <dsp:cNvSpPr/>
      </dsp:nvSpPr>
      <dsp:spPr>
        <a:xfrm>
          <a:off x="1137" y="1532303"/>
          <a:ext cx="1507425" cy="1507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Do Taxes</a:t>
          </a:r>
          <a:endParaRPr lang="en-CA" sz="1700" kern="1200" dirty="0"/>
        </a:p>
      </dsp:txBody>
      <dsp:txXfrm>
        <a:off x="221894" y="1753060"/>
        <a:ext cx="1065911" cy="1065911"/>
      </dsp:txXfrm>
    </dsp:sp>
    <dsp:sp modelId="{0AB21C18-F73B-423A-895D-8136050F22C6}">
      <dsp:nvSpPr>
        <dsp:cNvPr id="0" name=""/>
        <dsp:cNvSpPr/>
      </dsp:nvSpPr>
      <dsp:spPr>
        <a:xfrm>
          <a:off x="1630965" y="1848862"/>
          <a:ext cx="874306" cy="87430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400" kern="1200"/>
        </a:p>
      </dsp:txBody>
      <dsp:txXfrm>
        <a:off x="1746854" y="2183197"/>
        <a:ext cx="642528" cy="205636"/>
      </dsp:txXfrm>
    </dsp:sp>
    <dsp:sp modelId="{4CAAB7AD-503C-4CF9-BC41-669128E841D0}">
      <dsp:nvSpPr>
        <dsp:cNvPr id="0" name=""/>
        <dsp:cNvSpPr/>
      </dsp:nvSpPr>
      <dsp:spPr>
        <a:xfrm>
          <a:off x="2627675" y="1532303"/>
          <a:ext cx="1507425" cy="1507425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Store Paperwork</a:t>
          </a:r>
          <a:endParaRPr lang="en-CA" sz="1700" kern="1200" dirty="0"/>
        </a:p>
      </dsp:txBody>
      <dsp:txXfrm>
        <a:off x="2848432" y="1753060"/>
        <a:ext cx="1065911" cy="1065911"/>
      </dsp:txXfrm>
    </dsp:sp>
    <dsp:sp modelId="{36245133-9F69-4FE6-9480-A69A28E9660D}">
      <dsp:nvSpPr>
        <dsp:cNvPr id="0" name=""/>
        <dsp:cNvSpPr/>
      </dsp:nvSpPr>
      <dsp:spPr>
        <a:xfrm>
          <a:off x="4257503" y="1848862"/>
          <a:ext cx="874306" cy="874306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400" kern="1200"/>
        </a:p>
      </dsp:txBody>
      <dsp:txXfrm>
        <a:off x="4373392" y="2028969"/>
        <a:ext cx="642528" cy="514092"/>
      </dsp:txXfrm>
    </dsp:sp>
    <dsp:sp modelId="{7A1BBF11-5185-4589-B89B-62DAF13C0E26}">
      <dsp:nvSpPr>
        <dsp:cNvPr id="0" name=""/>
        <dsp:cNvSpPr/>
      </dsp:nvSpPr>
      <dsp:spPr>
        <a:xfrm>
          <a:off x="5254213" y="1532303"/>
          <a:ext cx="1507425" cy="1507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Easier &amp; More Organized</a:t>
          </a:r>
          <a:endParaRPr lang="en-CA" sz="1700" kern="1200" dirty="0"/>
        </a:p>
      </dsp:txBody>
      <dsp:txXfrm>
        <a:off x="5474970" y="1753060"/>
        <a:ext cx="1065911" cy="10659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5CD4F-B59E-4914-97EB-45E7125AD3A3}">
      <dsp:nvSpPr>
        <dsp:cNvPr id="0" name=""/>
        <dsp:cNvSpPr/>
      </dsp:nvSpPr>
      <dsp:spPr>
        <a:xfrm>
          <a:off x="1137" y="1532303"/>
          <a:ext cx="1507425" cy="1507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Do Taxes</a:t>
          </a:r>
          <a:endParaRPr lang="en-CA" sz="1800" kern="1200" dirty="0"/>
        </a:p>
      </dsp:txBody>
      <dsp:txXfrm>
        <a:off x="221894" y="1753060"/>
        <a:ext cx="1065911" cy="1065911"/>
      </dsp:txXfrm>
    </dsp:sp>
    <dsp:sp modelId="{0AB21C18-F73B-423A-895D-8136050F22C6}">
      <dsp:nvSpPr>
        <dsp:cNvPr id="0" name=""/>
        <dsp:cNvSpPr/>
      </dsp:nvSpPr>
      <dsp:spPr>
        <a:xfrm>
          <a:off x="1630965" y="1848862"/>
          <a:ext cx="874306" cy="87430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400" kern="1200"/>
        </a:p>
      </dsp:txBody>
      <dsp:txXfrm>
        <a:off x="1746854" y="2183197"/>
        <a:ext cx="642528" cy="205636"/>
      </dsp:txXfrm>
    </dsp:sp>
    <dsp:sp modelId="{4CAAB7AD-503C-4CF9-BC41-669128E841D0}">
      <dsp:nvSpPr>
        <dsp:cNvPr id="0" name=""/>
        <dsp:cNvSpPr/>
      </dsp:nvSpPr>
      <dsp:spPr>
        <a:xfrm>
          <a:off x="2627675" y="1532303"/>
          <a:ext cx="1507425" cy="1507425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Sales Training</a:t>
          </a:r>
          <a:endParaRPr lang="en-CA" sz="1800" kern="1200" dirty="0"/>
        </a:p>
      </dsp:txBody>
      <dsp:txXfrm>
        <a:off x="2848432" y="1753060"/>
        <a:ext cx="1065911" cy="1065911"/>
      </dsp:txXfrm>
    </dsp:sp>
    <dsp:sp modelId="{36245133-9F69-4FE6-9480-A69A28E9660D}">
      <dsp:nvSpPr>
        <dsp:cNvPr id="0" name=""/>
        <dsp:cNvSpPr/>
      </dsp:nvSpPr>
      <dsp:spPr>
        <a:xfrm>
          <a:off x="4257503" y="1848862"/>
          <a:ext cx="874306" cy="874306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700" kern="1200"/>
        </a:p>
      </dsp:txBody>
      <dsp:txXfrm>
        <a:off x="4373392" y="2028969"/>
        <a:ext cx="642528" cy="514092"/>
      </dsp:txXfrm>
    </dsp:sp>
    <dsp:sp modelId="{7A1BBF11-5185-4589-B89B-62DAF13C0E26}">
      <dsp:nvSpPr>
        <dsp:cNvPr id="0" name=""/>
        <dsp:cNvSpPr/>
      </dsp:nvSpPr>
      <dsp:spPr>
        <a:xfrm>
          <a:off x="5254213" y="1532303"/>
          <a:ext cx="1507425" cy="1507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No Additional Value</a:t>
          </a:r>
          <a:endParaRPr lang="en-CA" sz="1800" kern="1200" dirty="0"/>
        </a:p>
      </dsp:txBody>
      <dsp:txXfrm>
        <a:off x="5474970" y="1753060"/>
        <a:ext cx="1065911" cy="1065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B59F3-32CD-4A54-90D9-7A0D063BDF95}" type="datetimeFigureOut">
              <a:rPr lang="en-CA" smtClean="0"/>
              <a:t>2018-09-18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F1F44-CCE4-4BE5-BC4E-D996FAD2B68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125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F1F44-CCE4-4BE5-BC4E-D996FAD2B68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648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369B-F10E-40C2-971C-55485965E454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38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2554-8B75-4526-8FA7-4FF8013509BE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578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C1A74BEC-7597-4803-9E19-9A0EB4E9A0F2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884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93C50-ADF5-41D9-ABEE-FD3FE1FDBC6C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E14D1-E3DA-495F-A82C-4D520098E558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201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01E6E7-4568-44B9-832E-8F422143814E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6118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0955-9435-4B18-B6FB-777ACD3D37A2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843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0961-FFDD-45D0-B5C8-B2A2433ADAF1}" type="datetime1">
              <a:rPr lang="en-US" smtClean="0"/>
              <a:t>9/18/2018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51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BA08-C9BA-4F6E-A205-29B0DC18934B}" type="datetime1">
              <a:rPr lang="en-US" smtClean="0"/>
              <a:t>9/18/2018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191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DDD61-E9B6-4707-8AA4-C61235F0BA08}" type="datetime1">
              <a:rPr lang="en-US" smtClean="0"/>
              <a:t>9/18/2018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631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7BB0-332A-44A4-BEF2-F14097FF4437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51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0A49-1BC4-4A51-8055-AF5B7BD1BF73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851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3FE92C88-2738-4B4C-8199-A9113125792B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758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963488"/>
            <a:ext cx="9324527" cy="10161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359" y="5373555"/>
            <a:ext cx="5760640" cy="1739347"/>
          </a:xfrm>
        </p:spPr>
        <p:txBody>
          <a:bodyPr>
            <a:normAutofit/>
          </a:bodyPr>
          <a:lstStyle/>
          <a:p>
            <a:pPr algn="r"/>
            <a:r>
              <a:rPr lang="en-CA" b="1" i="1" dirty="0" smtClean="0">
                <a:solidFill>
                  <a:srgbClr val="002060"/>
                </a:solidFill>
              </a:rPr>
              <a:t>Business Development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4048" y="-7586"/>
            <a:ext cx="3888432" cy="187220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en-CA" sz="4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Development of Your Business</a:t>
            </a:r>
            <a:endParaRPr lang="en-CA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204292" y="6465903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Add Value?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213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Value Example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214414" y="1428736"/>
          <a:ext cx="6762776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90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Value Example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214414" y="1428736"/>
          <a:ext cx="6762776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733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New Risk?</a:t>
            </a:r>
          </a:p>
        </p:txBody>
      </p:sp>
      <p:sp>
        <p:nvSpPr>
          <p:cNvPr id="15362" name="Content Placeholder 3"/>
          <p:cNvSpPr>
            <a:spLocks noGrp="1"/>
          </p:cNvSpPr>
          <p:nvPr>
            <p:ph sz="half" idx="1"/>
          </p:nvPr>
        </p:nvSpPr>
        <p:spPr>
          <a:xfrm>
            <a:off x="0" y="2132856"/>
            <a:ext cx="2411760" cy="4206240"/>
          </a:xfrm>
        </p:spPr>
        <p:txBody>
          <a:bodyPr>
            <a:normAutofit lnSpcReduction="10000"/>
          </a:bodyPr>
          <a:lstStyle/>
          <a:p>
            <a:r>
              <a:rPr lang="en-CA" altLang="en-US" dirty="0" smtClean="0"/>
              <a:t>How much extra work is involved?</a:t>
            </a:r>
          </a:p>
          <a:p>
            <a:r>
              <a:rPr lang="en-CA" altLang="en-US" dirty="0" smtClean="0"/>
              <a:t> Do you have the required experience? </a:t>
            </a:r>
          </a:p>
          <a:p>
            <a:r>
              <a:rPr lang="en-CA" altLang="en-US" dirty="0" smtClean="0"/>
              <a:t>Will you need more staff? </a:t>
            </a:r>
          </a:p>
          <a:p>
            <a:r>
              <a:rPr lang="en-CA" altLang="en-US" dirty="0" smtClean="0"/>
              <a:t>Is a hefty investment required? </a:t>
            </a:r>
          </a:p>
          <a:p>
            <a:r>
              <a:rPr lang="en-CA" altLang="en-US" dirty="0" smtClean="0"/>
              <a:t>Will you need to renovate? </a:t>
            </a:r>
          </a:p>
          <a:p>
            <a:endParaRPr lang="en-CA" altLang="en-US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92936"/>
            <a:ext cx="7936509" cy="5065064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975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Final Decision</a:t>
            </a:r>
          </a:p>
        </p:txBody>
      </p:sp>
      <p:sp>
        <p:nvSpPr>
          <p:cNvPr id="16386" name="Content Placeholder 3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2180904"/>
          </a:xfrm>
        </p:spPr>
        <p:txBody>
          <a:bodyPr>
            <a:normAutofit fontScale="92500" lnSpcReduction="10000"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CA" altLang="en-US" dirty="0" smtClean="0"/>
          </a:p>
          <a:p>
            <a:pPr algn="ctr">
              <a:buFont typeface="Arial" panose="020B0604020202020204" pitchFamily="34" charset="0"/>
              <a:buNone/>
            </a:pPr>
            <a:endParaRPr lang="en-CA" altLang="en-US" dirty="0" smtClean="0"/>
          </a:p>
          <a:p>
            <a:pPr algn="ctr">
              <a:buFont typeface="Arial" panose="020B0604020202020204" pitchFamily="34" charset="0"/>
              <a:buNone/>
            </a:pPr>
            <a:r>
              <a:rPr lang="en-CA" altLang="en-US" sz="5200" dirty="0" smtClean="0"/>
              <a:t>Is the new revenue stream worthwhile?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467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Example: Tax Experts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536544"/>
              </p:ext>
            </p:extLst>
          </p:nvPr>
        </p:nvGraphicFramePr>
        <p:xfrm>
          <a:off x="285750" y="2189163"/>
          <a:ext cx="8643938" cy="389096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86000"/>
                <a:gridCol w="6357938"/>
              </a:tblGrid>
              <a:tr h="365838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/>
                        <a:t>New idea</a:t>
                      </a:r>
                      <a:endParaRPr lang="en-CA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/>
                        <a:t>Store Paperwork</a:t>
                      </a:r>
                      <a:endParaRPr lang="en-CA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9297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/>
                        <a:t>Linked?</a:t>
                      </a:r>
                      <a:endParaRPr lang="en-CA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/>
                        <a:t>Businesses collect paperwork to help prepare taxes</a:t>
                      </a:r>
                      <a:endParaRPr lang="en-CA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9063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/>
                        <a:t>Adds value?</a:t>
                      </a:r>
                      <a:endParaRPr lang="en-CA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/>
                        <a:t>This is unorganized and don’t want it back although law requires them to store this</a:t>
                      </a:r>
                      <a:endParaRPr lang="en-CA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7701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/>
                        <a:t>More risk?</a:t>
                      </a:r>
                      <a:endParaRPr lang="en-CA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/>
                        <a:t>Minimal if develop a partnership. </a:t>
                      </a:r>
                      <a:endParaRPr lang="en-CA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9063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/>
                        <a:t>Final decision</a:t>
                      </a:r>
                      <a:endParaRPr lang="en-CA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/>
                        <a:t>Yes. Build a partnership with a data storage company and a scanning company.</a:t>
                      </a:r>
                      <a:endParaRPr lang="en-CA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216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itle 3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3983038"/>
          </a:xfrm>
        </p:spPr>
        <p:txBody>
          <a:bodyPr>
            <a:norm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CA" altLang="en-US" sz="3200" dirty="0" smtClean="0"/>
              <a:t>Imagine you are the owner of a tax preparation company that has tax preparation software for individuals. </a:t>
            </a:r>
          </a:p>
          <a:p>
            <a:pPr algn="ctr">
              <a:buFont typeface="Arial" panose="020B0604020202020204" pitchFamily="34" charset="0"/>
              <a:buNone/>
            </a:pPr>
            <a:endParaRPr lang="en-CA" altLang="en-US" sz="3200" dirty="0" smtClean="0"/>
          </a:p>
          <a:p>
            <a:pPr algn="ctr">
              <a:buFont typeface="Arial" panose="020B0604020202020204" pitchFamily="34" charset="0"/>
              <a:buNone/>
            </a:pPr>
            <a:r>
              <a:rPr lang="en-CA" altLang="en-US" sz="3200" dirty="0" smtClean="0"/>
              <a:t>What would be your business development strategy regarding the software?</a:t>
            </a:r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Practice: Tax Experts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591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Practice: Tax Experts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224065"/>
              </p:ext>
            </p:extLst>
          </p:nvPr>
        </p:nvGraphicFramePr>
        <p:xfrm>
          <a:off x="285750" y="2360613"/>
          <a:ext cx="8572501" cy="29260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00313"/>
                <a:gridCol w="6072188"/>
              </a:tblGrid>
              <a:tr h="365720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/>
                        <a:t>New idea</a:t>
                      </a:r>
                      <a:endParaRPr lang="en-CA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/>
                        <a:t>Small Business Tax Software</a:t>
                      </a:r>
                      <a:endParaRPr lang="en-CA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720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/>
                        <a:t>Linked?</a:t>
                      </a:r>
                      <a:endParaRPr lang="en-CA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/>
                        <a:t>Similar tax rules to individuals</a:t>
                      </a:r>
                      <a:endParaRPr lang="en-CA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97161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/>
                        <a:t>Adds value?</a:t>
                      </a:r>
                      <a:endParaRPr lang="en-CA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/>
                        <a:t>Individuals may also have their own business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/>
                        <a:t>Makes company more than individual’s tax experts</a:t>
                      </a:r>
                      <a:endParaRPr lang="en-CA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720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/>
                        <a:t>More risk?</a:t>
                      </a:r>
                      <a:endParaRPr lang="en-CA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/>
                        <a:t>Software already mostly developed</a:t>
                      </a:r>
                      <a:endParaRPr lang="en-CA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1441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/>
                        <a:t>Final decision</a:t>
                      </a:r>
                      <a:endParaRPr lang="en-CA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/>
                        <a:t>Yes. Create a basic model to begin sales and branding with this target market</a:t>
                      </a:r>
                      <a:endParaRPr lang="en-CA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813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988840"/>
            <a:ext cx="4038600" cy="4525963"/>
          </a:xfrm>
        </p:spPr>
        <p:txBody>
          <a:bodyPr>
            <a:normAutofit/>
          </a:bodyPr>
          <a:lstStyle/>
          <a:p>
            <a:r>
              <a:rPr lang="en-CA" altLang="en-US" dirty="0" smtClean="0"/>
              <a:t>Not thinking about adjacencies and jumping too far away from your core</a:t>
            </a:r>
          </a:p>
          <a:p>
            <a:r>
              <a:rPr lang="en-CA" altLang="en-US" dirty="0" smtClean="0"/>
              <a:t>Doing too many new initiatives at the same time</a:t>
            </a:r>
          </a:p>
          <a:p>
            <a:r>
              <a:rPr lang="en-CA" altLang="en-US" dirty="0" smtClean="0"/>
              <a:t>Continuing to work at a new initiative that isn’t working</a:t>
            </a:r>
          </a:p>
          <a:p>
            <a:r>
              <a:rPr lang="en-CA" altLang="en-US" dirty="0" smtClean="0"/>
              <a:t>Not thinking about business development.  If you aren’t growing, you are falling behind.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32"/>
          <a:stretch/>
        </p:blipFill>
        <p:spPr>
          <a:xfrm>
            <a:off x="0" y="2060848"/>
            <a:ext cx="3851920" cy="468018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CA" dirty="0"/>
              <a:t>Prioritize your ideas</a:t>
            </a:r>
          </a:p>
          <a:p>
            <a:pPr>
              <a:buFont typeface="Arial" charset="0"/>
              <a:buChar char="•"/>
              <a:defRPr/>
            </a:pPr>
            <a:r>
              <a:rPr lang="en-CA" dirty="0"/>
              <a:t>Move forward</a:t>
            </a:r>
          </a:p>
          <a:p>
            <a:pPr>
              <a:buFont typeface="Arial" charset="0"/>
              <a:buChar char="•"/>
              <a:defRPr/>
            </a:pPr>
            <a:r>
              <a:rPr lang="en-CA" dirty="0"/>
              <a:t>Evaluate if it is working</a:t>
            </a:r>
          </a:p>
          <a:p>
            <a:pPr>
              <a:buFont typeface="Arial" charset="0"/>
              <a:buChar char="•"/>
              <a:defRPr/>
            </a:pPr>
            <a:r>
              <a:rPr lang="en-CA" dirty="0"/>
              <a:t>Continue to think about new ideas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19288"/>
          <a:stretch/>
        </p:blipFill>
        <p:spPr>
          <a:xfrm>
            <a:off x="4571219" y="1872208"/>
            <a:ext cx="4441322" cy="50851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2887663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altLang="en-US" smtClean="0"/>
              <a:t>Most Important Entrepreneurial Traits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3"/>
            <a:ext cx="6400800" cy="1257300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CA" sz="4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Strategic Thinking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CA" sz="4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Ability to Execute</a:t>
            </a:r>
            <a:endParaRPr lang="en-CA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694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2060848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Brainstorming New Ideas</a:t>
            </a:r>
          </a:p>
          <a:p>
            <a:pPr lvl="0"/>
            <a:r>
              <a:rPr lang="en-CA" dirty="0"/>
              <a:t>Linked?</a:t>
            </a:r>
          </a:p>
          <a:p>
            <a:pPr lvl="0"/>
            <a:r>
              <a:rPr lang="en-CA" dirty="0"/>
              <a:t>Add Value?</a:t>
            </a:r>
          </a:p>
          <a:p>
            <a:pPr lvl="0"/>
            <a:r>
              <a:rPr lang="en-CA" dirty="0"/>
              <a:t>New Risk?</a:t>
            </a:r>
          </a:p>
          <a:p>
            <a:pPr lvl="0"/>
            <a:r>
              <a:rPr lang="en-CA" dirty="0"/>
              <a:t>Final Decision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072"/>
          <a:stretch/>
        </p:blipFill>
        <p:spPr>
          <a:xfrm>
            <a:off x="609349" y="1851842"/>
            <a:ext cx="3314579" cy="517755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31066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3600" dirty="0" smtClean="0"/>
              <a:t>Strategically ramp up your business.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78" y="2290157"/>
            <a:ext cx="3653444" cy="36492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07904" y="1268760"/>
            <a:ext cx="4536504" cy="46805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charset="0"/>
              <a:buNone/>
              <a:defRPr/>
            </a:pPr>
            <a:r>
              <a:rPr lang="en-CA" sz="4400" b="1" dirty="0">
                <a:solidFill>
                  <a:schemeClr val="tx2">
                    <a:lumMod val="10000"/>
                  </a:schemeClr>
                </a:solidFill>
              </a:rPr>
              <a:t>Take advantage of what you’ve already established, but remain open to new ideas.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723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67544" y="2317841"/>
            <a:ext cx="309634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dirty="0"/>
              <a:t>Strategically ramp up your business.</a:t>
            </a:r>
            <a:endParaRPr lang="en-CA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99189"/>
            <a:ext cx="5017740" cy="33451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999381"/>
            <a:ext cx="3024336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CA" dirty="0" smtClean="0"/>
              <a:t>Brainstorming New Ideas</a:t>
            </a:r>
          </a:p>
          <a:p>
            <a:pPr lvl="0"/>
            <a:r>
              <a:rPr lang="en-CA" dirty="0" smtClean="0"/>
              <a:t>Linked?</a:t>
            </a:r>
          </a:p>
          <a:p>
            <a:pPr lvl="0"/>
            <a:r>
              <a:rPr lang="en-CA" dirty="0" smtClean="0"/>
              <a:t>Add Value?</a:t>
            </a:r>
          </a:p>
          <a:p>
            <a:pPr lvl="0"/>
            <a:r>
              <a:rPr lang="en-CA" dirty="0" smtClean="0"/>
              <a:t>New Risk?</a:t>
            </a:r>
          </a:p>
          <a:p>
            <a:pPr lvl="0"/>
            <a:r>
              <a:rPr lang="en-CA" dirty="0" smtClean="0"/>
              <a:t>Final Decision</a:t>
            </a:r>
            <a:endParaRPr lang="en-CA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/>
          <a:stretch/>
        </p:blipFill>
        <p:spPr>
          <a:xfrm>
            <a:off x="3419872" y="1792937"/>
            <a:ext cx="5724128" cy="516445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8"/>
          <a:stretch/>
        </p:blipFill>
        <p:spPr>
          <a:xfrm>
            <a:off x="5890012" y="332656"/>
            <a:ext cx="3253987" cy="6525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58" y="284176"/>
            <a:ext cx="7772400" cy="1508760"/>
          </a:xfrm>
        </p:spPr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622" y="1268760"/>
            <a:ext cx="6066331" cy="4691063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rgbClr val="002060"/>
                </a:solidFill>
              </a:rPr>
              <a:t>Grab your worksheet and follow along.</a:t>
            </a:r>
            <a:endParaRPr lang="en-CA" sz="2800" dirty="0">
              <a:solidFill>
                <a:srgbClr val="002060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21408"/>
            <a:ext cx="4572000" cy="2296297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9385" y="6346177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863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Brainstorming New Ideas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64137158"/>
              </p:ext>
            </p:extLst>
          </p:nvPr>
        </p:nvGraphicFramePr>
        <p:xfrm>
          <a:off x="1571604" y="21733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688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Linked?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571604" y="207167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709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Linked Example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936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861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Linked Non Example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936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016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374</TotalTime>
  <Words>512</Words>
  <Application>Microsoft Office PowerPoint</Application>
  <PresentationFormat>On-screen Show (4:3)</PresentationFormat>
  <Paragraphs>138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Corbel</vt:lpstr>
      <vt:lpstr>Times New Roman</vt:lpstr>
      <vt:lpstr>Wingdings</vt:lpstr>
      <vt:lpstr>Banded</vt:lpstr>
      <vt:lpstr>Business Development</vt:lpstr>
      <vt:lpstr>Most Important Entrepreneurial Traits</vt:lpstr>
      <vt:lpstr>The Goal</vt:lpstr>
      <vt:lpstr>Key Points</vt:lpstr>
      <vt:lpstr>Worksheet</vt:lpstr>
      <vt:lpstr>Brainstorming New Ideas</vt:lpstr>
      <vt:lpstr>Linked?</vt:lpstr>
      <vt:lpstr>Linked Example</vt:lpstr>
      <vt:lpstr>Linked Non Example</vt:lpstr>
      <vt:lpstr>Add Value?</vt:lpstr>
      <vt:lpstr>Value Example</vt:lpstr>
      <vt:lpstr>Value Example</vt:lpstr>
      <vt:lpstr>New Risk?</vt:lpstr>
      <vt:lpstr>Final Decision</vt:lpstr>
      <vt:lpstr>Example: Tax Experts</vt:lpstr>
      <vt:lpstr>Practice: Tax Experts</vt:lpstr>
      <vt:lpstr>Practice: Tax Experts</vt:lpstr>
      <vt:lpstr>Top Mistakes To Avoid</vt:lpstr>
      <vt:lpstr>Now What?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71</cp:revision>
  <dcterms:created xsi:type="dcterms:W3CDTF">2009-12-07T18:18:58Z</dcterms:created>
  <dcterms:modified xsi:type="dcterms:W3CDTF">2018-09-18T21:03:43Z</dcterms:modified>
</cp:coreProperties>
</file>