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7" r:id="rId3"/>
    <p:sldId id="257" r:id="rId4"/>
    <p:sldId id="287" r:id="rId5"/>
    <p:sldId id="289" r:id="rId6"/>
    <p:sldId id="290" r:id="rId7"/>
    <p:sldId id="291" r:id="rId8"/>
    <p:sldId id="292" r:id="rId9"/>
    <p:sldId id="293" r:id="rId10"/>
    <p:sldId id="294" r:id="rId11"/>
    <p:sldId id="296" r:id="rId12"/>
    <p:sldId id="297" r:id="rId13"/>
    <p:sldId id="273" r:id="rId14"/>
    <p:sldId id="263" r:id="rId15"/>
    <p:sldId id="277" r:id="rId16"/>
    <p:sldId id="276"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6B6F3-6B75-4270-B608-7B199BBD7BE8}" type="doc">
      <dgm:prSet loTypeId="urn:microsoft.com/office/officeart/2005/8/layout/venn1" loCatId="relationship" qsTypeId="urn:microsoft.com/office/officeart/2005/8/quickstyle/simple1" qsCatId="simple" csTypeId="urn:microsoft.com/office/officeart/2005/8/colors/accent0_3" csCatId="mainScheme" phldr="1"/>
      <dgm:spPr/>
    </dgm:pt>
    <dgm:pt modelId="{51B23BC8-9DD3-40FA-B2D9-F2BFFFCDC788}">
      <dgm:prSet phldrT="[Text]"/>
      <dgm:spPr/>
      <dgm:t>
        <a:bodyPr/>
        <a:lstStyle/>
        <a:p>
          <a:r>
            <a:rPr lang="en-CA" dirty="0" smtClean="0"/>
            <a:t>100% True</a:t>
          </a:r>
          <a:endParaRPr lang="en-CA" dirty="0"/>
        </a:p>
      </dgm:t>
    </dgm:pt>
    <dgm:pt modelId="{8C8EB17F-2230-4D8F-9D48-B198061E11A6}" type="parTrans" cxnId="{26362AE4-2781-4170-9B4E-452E864F7482}">
      <dgm:prSet/>
      <dgm:spPr/>
      <dgm:t>
        <a:bodyPr/>
        <a:lstStyle/>
        <a:p>
          <a:endParaRPr lang="en-CA"/>
        </a:p>
      </dgm:t>
    </dgm:pt>
    <dgm:pt modelId="{60CEB7B6-59CB-4EE5-AB44-50E9A64F9707}" type="sibTrans" cxnId="{26362AE4-2781-4170-9B4E-452E864F7482}">
      <dgm:prSet/>
      <dgm:spPr/>
      <dgm:t>
        <a:bodyPr/>
        <a:lstStyle/>
        <a:p>
          <a:endParaRPr lang="en-CA"/>
        </a:p>
      </dgm:t>
    </dgm:pt>
    <dgm:pt modelId="{AA328DE4-94AF-47A9-8938-898BADB4D502}">
      <dgm:prSet phldrT="[Text]"/>
      <dgm:spPr/>
      <dgm:t>
        <a:bodyPr/>
        <a:lstStyle/>
        <a:p>
          <a:r>
            <a:rPr lang="en-CA" dirty="0" smtClean="0"/>
            <a:t>100% False</a:t>
          </a:r>
          <a:endParaRPr lang="en-CA" dirty="0"/>
        </a:p>
      </dgm:t>
    </dgm:pt>
    <dgm:pt modelId="{177FD829-9B56-49C3-ACF7-0ED79639FD17}" type="parTrans" cxnId="{506434E4-3871-40E4-8E92-B801E81BC94B}">
      <dgm:prSet/>
      <dgm:spPr/>
      <dgm:t>
        <a:bodyPr/>
        <a:lstStyle/>
        <a:p>
          <a:endParaRPr lang="en-CA"/>
        </a:p>
      </dgm:t>
    </dgm:pt>
    <dgm:pt modelId="{9E734C61-EA70-434C-846F-B6BD18383A76}" type="sibTrans" cxnId="{506434E4-3871-40E4-8E92-B801E81BC94B}">
      <dgm:prSet/>
      <dgm:spPr/>
      <dgm:t>
        <a:bodyPr/>
        <a:lstStyle/>
        <a:p>
          <a:endParaRPr lang="en-CA"/>
        </a:p>
      </dgm:t>
    </dgm:pt>
    <dgm:pt modelId="{C6AB9D01-6AB7-4A5F-9380-F7C10555CE35}" type="pres">
      <dgm:prSet presAssocID="{2346B6F3-6B75-4270-B608-7B199BBD7BE8}" presName="compositeShape" presStyleCnt="0">
        <dgm:presLayoutVars>
          <dgm:chMax val="7"/>
          <dgm:dir/>
          <dgm:resizeHandles val="exact"/>
        </dgm:presLayoutVars>
      </dgm:prSet>
      <dgm:spPr/>
    </dgm:pt>
    <dgm:pt modelId="{13429413-A4E0-4769-9638-9C80D92A1972}" type="pres">
      <dgm:prSet presAssocID="{51B23BC8-9DD3-40FA-B2D9-F2BFFFCDC788}" presName="circ1" presStyleLbl="vennNode1" presStyleIdx="0" presStyleCnt="2"/>
      <dgm:spPr/>
      <dgm:t>
        <a:bodyPr/>
        <a:lstStyle/>
        <a:p>
          <a:endParaRPr lang="en-CA"/>
        </a:p>
      </dgm:t>
    </dgm:pt>
    <dgm:pt modelId="{705C22E0-4127-44B1-BB7F-F0DE97E185CD}" type="pres">
      <dgm:prSet presAssocID="{51B23BC8-9DD3-40FA-B2D9-F2BFFFCDC788}" presName="circ1Tx" presStyleLbl="revTx" presStyleIdx="0" presStyleCnt="0">
        <dgm:presLayoutVars>
          <dgm:chMax val="0"/>
          <dgm:chPref val="0"/>
          <dgm:bulletEnabled val="1"/>
        </dgm:presLayoutVars>
      </dgm:prSet>
      <dgm:spPr/>
      <dgm:t>
        <a:bodyPr/>
        <a:lstStyle/>
        <a:p>
          <a:endParaRPr lang="en-CA"/>
        </a:p>
      </dgm:t>
    </dgm:pt>
    <dgm:pt modelId="{14472A84-9A9C-4724-9E8F-279FB0E98BDD}" type="pres">
      <dgm:prSet presAssocID="{AA328DE4-94AF-47A9-8938-898BADB4D502}" presName="circ2" presStyleLbl="vennNode1" presStyleIdx="1" presStyleCnt="2"/>
      <dgm:spPr/>
      <dgm:t>
        <a:bodyPr/>
        <a:lstStyle/>
        <a:p>
          <a:endParaRPr lang="en-CA"/>
        </a:p>
      </dgm:t>
    </dgm:pt>
    <dgm:pt modelId="{C98C4904-9CFB-4121-827A-F64296729260}" type="pres">
      <dgm:prSet presAssocID="{AA328DE4-94AF-47A9-8938-898BADB4D502}" presName="circ2Tx" presStyleLbl="revTx" presStyleIdx="0" presStyleCnt="0">
        <dgm:presLayoutVars>
          <dgm:chMax val="0"/>
          <dgm:chPref val="0"/>
          <dgm:bulletEnabled val="1"/>
        </dgm:presLayoutVars>
      </dgm:prSet>
      <dgm:spPr/>
      <dgm:t>
        <a:bodyPr/>
        <a:lstStyle/>
        <a:p>
          <a:endParaRPr lang="en-CA"/>
        </a:p>
      </dgm:t>
    </dgm:pt>
  </dgm:ptLst>
  <dgm:cxnLst>
    <dgm:cxn modelId="{B5BF1F37-A23A-4BB1-A7C5-685FB6E47D6E}" type="presOf" srcId="{51B23BC8-9DD3-40FA-B2D9-F2BFFFCDC788}" destId="{13429413-A4E0-4769-9638-9C80D92A1972}" srcOrd="0" destOrd="0" presId="urn:microsoft.com/office/officeart/2005/8/layout/venn1"/>
    <dgm:cxn modelId="{7D829061-E672-40DD-B1A8-6B44A7E4794D}" type="presOf" srcId="{AA328DE4-94AF-47A9-8938-898BADB4D502}" destId="{14472A84-9A9C-4724-9E8F-279FB0E98BDD}" srcOrd="0" destOrd="0" presId="urn:microsoft.com/office/officeart/2005/8/layout/venn1"/>
    <dgm:cxn modelId="{506434E4-3871-40E4-8E92-B801E81BC94B}" srcId="{2346B6F3-6B75-4270-B608-7B199BBD7BE8}" destId="{AA328DE4-94AF-47A9-8938-898BADB4D502}" srcOrd="1" destOrd="0" parTransId="{177FD829-9B56-49C3-ACF7-0ED79639FD17}" sibTransId="{9E734C61-EA70-434C-846F-B6BD18383A76}"/>
    <dgm:cxn modelId="{26362AE4-2781-4170-9B4E-452E864F7482}" srcId="{2346B6F3-6B75-4270-B608-7B199BBD7BE8}" destId="{51B23BC8-9DD3-40FA-B2D9-F2BFFFCDC788}" srcOrd="0" destOrd="0" parTransId="{8C8EB17F-2230-4D8F-9D48-B198061E11A6}" sibTransId="{60CEB7B6-59CB-4EE5-AB44-50E9A64F9707}"/>
    <dgm:cxn modelId="{48BD6CFF-008A-4B93-9771-E63DCA3F2404}" type="presOf" srcId="{51B23BC8-9DD3-40FA-B2D9-F2BFFFCDC788}" destId="{705C22E0-4127-44B1-BB7F-F0DE97E185CD}" srcOrd="1" destOrd="0" presId="urn:microsoft.com/office/officeart/2005/8/layout/venn1"/>
    <dgm:cxn modelId="{594677F4-7B1C-4AA6-B42A-25A0FA1C62D5}" type="presOf" srcId="{2346B6F3-6B75-4270-B608-7B199BBD7BE8}" destId="{C6AB9D01-6AB7-4A5F-9380-F7C10555CE35}" srcOrd="0" destOrd="0" presId="urn:microsoft.com/office/officeart/2005/8/layout/venn1"/>
    <dgm:cxn modelId="{09B7E406-94CC-4170-956B-34D301C99FAD}" type="presOf" srcId="{AA328DE4-94AF-47A9-8938-898BADB4D502}" destId="{C98C4904-9CFB-4121-827A-F64296729260}" srcOrd="1" destOrd="0" presId="urn:microsoft.com/office/officeart/2005/8/layout/venn1"/>
    <dgm:cxn modelId="{BD3032E2-D2A8-474C-870E-21A1D4CC66B4}" type="presParOf" srcId="{C6AB9D01-6AB7-4A5F-9380-F7C10555CE35}" destId="{13429413-A4E0-4769-9638-9C80D92A1972}" srcOrd="0" destOrd="0" presId="urn:microsoft.com/office/officeart/2005/8/layout/venn1"/>
    <dgm:cxn modelId="{DBB741BE-0211-4EFC-A1CB-A88DE1251AE6}" type="presParOf" srcId="{C6AB9D01-6AB7-4A5F-9380-F7C10555CE35}" destId="{705C22E0-4127-44B1-BB7F-F0DE97E185CD}" srcOrd="1" destOrd="0" presId="urn:microsoft.com/office/officeart/2005/8/layout/venn1"/>
    <dgm:cxn modelId="{1D38C66D-D341-4F5A-A96E-5C92CFA596A0}" type="presParOf" srcId="{C6AB9D01-6AB7-4A5F-9380-F7C10555CE35}" destId="{14472A84-9A9C-4724-9E8F-279FB0E98BDD}" srcOrd="2" destOrd="0" presId="urn:microsoft.com/office/officeart/2005/8/layout/venn1"/>
    <dgm:cxn modelId="{181FA596-00C0-4624-A9F9-E0D099F4854F}" type="presParOf" srcId="{C6AB9D01-6AB7-4A5F-9380-F7C10555CE35}" destId="{C98C4904-9CFB-4121-827A-F6429672926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6B7F5-1D7F-44A3-B733-1DCF3C96270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687EF7D4-5E35-43C4-8FA8-D61A06989C44}">
      <dgm:prSet phldrT="[Text]"/>
      <dgm:spPr/>
      <dgm:t>
        <a:bodyPr/>
        <a:lstStyle/>
        <a:p>
          <a:r>
            <a:rPr lang="en-CA" dirty="0" smtClean="0"/>
            <a:t>Business Idea</a:t>
          </a:r>
          <a:endParaRPr lang="en-CA" dirty="0"/>
        </a:p>
      </dgm:t>
    </dgm:pt>
    <dgm:pt modelId="{7EF984EE-5CB2-4AF7-AF8A-8116ACA8D6CF}" type="parTrans" cxnId="{57591167-7A20-41E1-920B-A2D1CD9B34C6}">
      <dgm:prSet/>
      <dgm:spPr/>
      <dgm:t>
        <a:bodyPr/>
        <a:lstStyle/>
        <a:p>
          <a:endParaRPr lang="en-CA"/>
        </a:p>
      </dgm:t>
    </dgm:pt>
    <dgm:pt modelId="{8301AF61-EF2E-471C-9B4A-28B1F35F2643}" type="sibTrans" cxnId="{57591167-7A20-41E1-920B-A2D1CD9B34C6}">
      <dgm:prSet/>
      <dgm:spPr/>
      <dgm:t>
        <a:bodyPr/>
        <a:lstStyle/>
        <a:p>
          <a:endParaRPr lang="en-CA"/>
        </a:p>
      </dgm:t>
    </dgm:pt>
    <dgm:pt modelId="{193425BB-F148-44BC-AE29-295EEADE7150}">
      <dgm:prSet phldrT="[Text]"/>
      <dgm:spPr/>
      <dgm:t>
        <a:bodyPr/>
        <a:lstStyle/>
        <a:p>
          <a:r>
            <a:rPr lang="en-CA" dirty="0" smtClean="0"/>
            <a:t>It Is An Original Idea</a:t>
          </a:r>
          <a:endParaRPr lang="en-CA" dirty="0"/>
        </a:p>
      </dgm:t>
    </dgm:pt>
    <dgm:pt modelId="{8310CDF7-3B31-48C6-ACF8-51BDF81EFD72}" type="parTrans" cxnId="{9F683586-31CE-46C1-AAF0-D81ADFE7CCA5}">
      <dgm:prSet/>
      <dgm:spPr/>
      <dgm:t>
        <a:bodyPr/>
        <a:lstStyle/>
        <a:p>
          <a:endParaRPr lang="en-CA"/>
        </a:p>
      </dgm:t>
    </dgm:pt>
    <dgm:pt modelId="{4128AEB8-B098-42EA-88AC-32E5A39CAFEC}" type="sibTrans" cxnId="{9F683586-31CE-46C1-AAF0-D81ADFE7CCA5}">
      <dgm:prSet/>
      <dgm:spPr/>
      <dgm:t>
        <a:bodyPr/>
        <a:lstStyle/>
        <a:p>
          <a:endParaRPr lang="en-CA"/>
        </a:p>
      </dgm:t>
    </dgm:pt>
    <dgm:pt modelId="{C5321050-770B-48AF-9F86-C9F0C318D71C}">
      <dgm:prSet phldrT="[Text]"/>
      <dgm:spPr/>
      <dgm:t>
        <a:bodyPr/>
        <a:lstStyle/>
        <a:p>
          <a:r>
            <a:rPr lang="en-CA" dirty="0" smtClean="0"/>
            <a:t>Offering Is Needed</a:t>
          </a:r>
          <a:endParaRPr lang="en-CA" dirty="0"/>
        </a:p>
      </dgm:t>
    </dgm:pt>
    <dgm:pt modelId="{C04A1184-3A0A-48E4-9FB5-A76A49898975}" type="parTrans" cxnId="{18624C30-95BD-4518-98CD-25AA31623134}">
      <dgm:prSet/>
      <dgm:spPr/>
      <dgm:t>
        <a:bodyPr/>
        <a:lstStyle/>
        <a:p>
          <a:endParaRPr lang="en-CA"/>
        </a:p>
      </dgm:t>
    </dgm:pt>
    <dgm:pt modelId="{C6BCEC8A-5406-407E-AA42-2AA80DA9502A}" type="sibTrans" cxnId="{18624C30-95BD-4518-98CD-25AA31623134}">
      <dgm:prSet/>
      <dgm:spPr/>
      <dgm:t>
        <a:bodyPr/>
        <a:lstStyle/>
        <a:p>
          <a:endParaRPr lang="en-CA"/>
        </a:p>
      </dgm:t>
    </dgm:pt>
    <dgm:pt modelId="{C5B8D84A-A5B1-4CAE-B6DD-1E4E578A77BD}">
      <dgm:prSet phldrT="[Text]"/>
      <dgm:spPr/>
      <dgm:t>
        <a:bodyPr/>
        <a:lstStyle/>
        <a:p>
          <a:r>
            <a:rPr lang="en-CA" dirty="0" smtClean="0"/>
            <a:t>Sales</a:t>
          </a:r>
          <a:endParaRPr lang="en-CA" dirty="0"/>
        </a:p>
      </dgm:t>
    </dgm:pt>
    <dgm:pt modelId="{C50F6CA0-502B-41F5-AFEB-B6543C1F2748}" type="parTrans" cxnId="{E30BBD93-27D0-4C91-B055-5479FE6EE961}">
      <dgm:prSet/>
      <dgm:spPr/>
      <dgm:t>
        <a:bodyPr/>
        <a:lstStyle/>
        <a:p>
          <a:endParaRPr lang="en-CA"/>
        </a:p>
      </dgm:t>
    </dgm:pt>
    <dgm:pt modelId="{AF69BC8B-3287-4CFE-AE13-8C51A12B9F7D}" type="sibTrans" cxnId="{E30BBD93-27D0-4C91-B055-5479FE6EE961}">
      <dgm:prSet/>
      <dgm:spPr/>
      <dgm:t>
        <a:bodyPr/>
        <a:lstStyle/>
        <a:p>
          <a:endParaRPr lang="en-CA"/>
        </a:p>
      </dgm:t>
    </dgm:pt>
    <dgm:pt modelId="{CBEF7652-CF35-49C4-BEFC-6364B311D7DA}">
      <dgm:prSet phldrT="[Text]"/>
      <dgm:spPr/>
      <dgm:t>
        <a:bodyPr/>
        <a:lstStyle/>
        <a:p>
          <a:r>
            <a:rPr lang="en-CA" dirty="0" smtClean="0"/>
            <a:t>People Will Buy It</a:t>
          </a:r>
          <a:endParaRPr lang="en-CA" dirty="0"/>
        </a:p>
      </dgm:t>
    </dgm:pt>
    <dgm:pt modelId="{09C72691-768A-47F2-9BA4-068295278D8A}" type="parTrans" cxnId="{2E4C4445-2703-4B93-A224-A022CC9CDFE7}">
      <dgm:prSet/>
      <dgm:spPr/>
      <dgm:t>
        <a:bodyPr/>
        <a:lstStyle/>
        <a:p>
          <a:endParaRPr lang="en-CA"/>
        </a:p>
      </dgm:t>
    </dgm:pt>
    <dgm:pt modelId="{FE8C6CF6-C16E-443B-9404-DB29F63D58FC}" type="sibTrans" cxnId="{2E4C4445-2703-4B93-A224-A022CC9CDFE7}">
      <dgm:prSet/>
      <dgm:spPr/>
      <dgm:t>
        <a:bodyPr/>
        <a:lstStyle/>
        <a:p>
          <a:endParaRPr lang="en-CA"/>
        </a:p>
      </dgm:t>
    </dgm:pt>
    <dgm:pt modelId="{636C26BF-6A2E-4787-8604-8C1D7F9CEE84}">
      <dgm:prSet phldrT="[Text]"/>
      <dgm:spPr/>
      <dgm:t>
        <a:bodyPr/>
        <a:lstStyle/>
        <a:p>
          <a:r>
            <a:rPr lang="en-CA" dirty="0" smtClean="0"/>
            <a:t>Projected Sales Are Accurate</a:t>
          </a:r>
          <a:endParaRPr lang="en-CA" dirty="0"/>
        </a:p>
      </dgm:t>
    </dgm:pt>
    <dgm:pt modelId="{A467D0FC-066F-404A-BA22-75B67868BC63}" type="parTrans" cxnId="{9E8EB75D-A2E7-4109-A109-7D7212FEBE98}">
      <dgm:prSet/>
      <dgm:spPr/>
      <dgm:t>
        <a:bodyPr/>
        <a:lstStyle/>
        <a:p>
          <a:endParaRPr lang="en-CA"/>
        </a:p>
      </dgm:t>
    </dgm:pt>
    <dgm:pt modelId="{32AFBB8B-ECB3-4F33-AB42-037707E363F2}" type="sibTrans" cxnId="{9E8EB75D-A2E7-4109-A109-7D7212FEBE98}">
      <dgm:prSet/>
      <dgm:spPr/>
      <dgm:t>
        <a:bodyPr/>
        <a:lstStyle/>
        <a:p>
          <a:endParaRPr lang="en-CA"/>
        </a:p>
      </dgm:t>
    </dgm:pt>
    <dgm:pt modelId="{52726D10-0859-43B9-9B5E-A77A779AAD24}">
      <dgm:prSet phldrT="[Text]"/>
      <dgm:spPr/>
      <dgm:t>
        <a:bodyPr/>
        <a:lstStyle/>
        <a:p>
          <a:r>
            <a:rPr lang="en-CA" dirty="0" smtClean="0"/>
            <a:t>Competition</a:t>
          </a:r>
          <a:endParaRPr lang="en-CA" dirty="0"/>
        </a:p>
      </dgm:t>
    </dgm:pt>
    <dgm:pt modelId="{74D18837-DB5C-42A9-B8FC-72E1F3F899A2}" type="parTrans" cxnId="{15F9EC21-C65C-4DD2-9018-3BC51EF5A782}">
      <dgm:prSet/>
      <dgm:spPr/>
      <dgm:t>
        <a:bodyPr/>
        <a:lstStyle/>
        <a:p>
          <a:endParaRPr lang="en-CA"/>
        </a:p>
      </dgm:t>
    </dgm:pt>
    <dgm:pt modelId="{AE98FD31-4888-4E37-8FF5-157D5A7F2F43}" type="sibTrans" cxnId="{15F9EC21-C65C-4DD2-9018-3BC51EF5A782}">
      <dgm:prSet/>
      <dgm:spPr/>
      <dgm:t>
        <a:bodyPr/>
        <a:lstStyle/>
        <a:p>
          <a:endParaRPr lang="en-CA"/>
        </a:p>
      </dgm:t>
    </dgm:pt>
    <dgm:pt modelId="{DDC62F88-24B3-48D1-BF8D-78085426BEA9}">
      <dgm:prSet phldrT="[Text]"/>
      <dgm:spPr/>
      <dgm:t>
        <a:bodyPr/>
        <a:lstStyle/>
        <a:p>
          <a:r>
            <a:rPr lang="en-CA" dirty="0" smtClean="0"/>
            <a:t>There Is No Competition</a:t>
          </a:r>
          <a:endParaRPr lang="en-CA" dirty="0"/>
        </a:p>
      </dgm:t>
    </dgm:pt>
    <dgm:pt modelId="{E93ED401-3708-4730-96CF-05E61DF4D403}" type="parTrans" cxnId="{9BE1664D-AE25-4A62-8A9A-B653745938EE}">
      <dgm:prSet/>
      <dgm:spPr/>
      <dgm:t>
        <a:bodyPr/>
        <a:lstStyle/>
        <a:p>
          <a:endParaRPr lang="en-CA"/>
        </a:p>
      </dgm:t>
    </dgm:pt>
    <dgm:pt modelId="{82A9F133-7DEF-426A-93BB-153DF7AE0FFE}" type="sibTrans" cxnId="{9BE1664D-AE25-4A62-8A9A-B653745938EE}">
      <dgm:prSet/>
      <dgm:spPr/>
      <dgm:t>
        <a:bodyPr/>
        <a:lstStyle/>
        <a:p>
          <a:endParaRPr lang="en-CA"/>
        </a:p>
      </dgm:t>
    </dgm:pt>
    <dgm:pt modelId="{CEB954DA-EBC7-43EB-A79A-32433F8B48E7}">
      <dgm:prSet phldrT="[Text]"/>
      <dgm:spPr/>
      <dgm:t>
        <a:bodyPr/>
        <a:lstStyle/>
        <a:p>
          <a:r>
            <a:rPr lang="en-CA" dirty="0" smtClean="0"/>
            <a:t>Costs</a:t>
          </a:r>
          <a:endParaRPr lang="en-CA" dirty="0"/>
        </a:p>
      </dgm:t>
    </dgm:pt>
    <dgm:pt modelId="{D9E00825-D7A3-4A94-829E-1526E381140A}" type="parTrans" cxnId="{4F821F2A-16B1-4A9E-AB28-4558C751AB84}">
      <dgm:prSet/>
      <dgm:spPr/>
      <dgm:t>
        <a:bodyPr/>
        <a:lstStyle/>
        <a:p>
          <a:endParaRPr lang="en-CA"/>
        </a:p>
      </dgm:t>
    </dgm:pt>
    <dgm:pt modelId="{7640EF10-F2B8-4769-A705-3E37BE842B48}" type="sibTrans" cxnId="{4F821F2A-16B1-4A9E-AB28-4558C751AB84}">
      <dgm:prSet/>
      <dgm:spPr/>
      <dgm:t>
        <a:bodyPr/>
        <a:lstStyle/>
        <a:p>
          <a:endParaRPr lang="en-CA"/>
        </a:p>
      </dgm:t>
    </dgm:pt>
    <dgm:pt modelId="{134AF755-F3C4-4BFC-B2DF-B7FBD8A57005}">
      <dgm:prSet phldrT="[Text]"/>
      <dgm:spPr/>
      <dgm:t>
        <a:bodyPr/>
        <a:lstStyle/>
        <a:p>
          <a:r>
            <a:rPr lang="en-CA" smtClean="0"/>
            <a:t>Total Costs Were Captured</a:t>
          </a:r>
          <a:endParaRPr lang="en-CA" dirty="0"/>
        </a:p>
      </dgm:t>
    </dgm:pt>
    <dgm:pt modelId="{831F53D7-11C3-45FD-B05B-7673058E419B}" type="parTrans" cxnId="{DC8D1C7F-7166-4CB3-B53D-4939FE34A32F}">
      <dgm:prSet/>
      <dgm:spPr/>
      <dgm:t>
        <a:bodyPr/>
        <a:lstStyle/>
        <a:p>
          <a:endParaRPr lang="en-CA"/>
        </a:p>
      </dgm:t>
    </dgm:pt>
    <dgm:pt modelId="{3739DFA2-2C74-4BD0-9601-4F53F607D97A}" type="sibTrans" cxnId="{DC8D1C7F-7166-4CB3-B53D-4939FE34A32F}">
      <dgm:prSet/>
      <dgm:spPr/>
      <dgm:t>
        <a:bodyPr/>
        <a:lstStyle/>
        <a:p>
          <a:endParaRPr lang="en-CA"/>
        </a:p>
      </dgm:t>
    </dgm:pt>
    <dgm:pt modelId="{0896AEA7-30FE-4C56-ADD3-64E8BB349EE0}">
      <dgm:prSet phldrT="[Text]"/>
      <dgm:spPr/>
      <dgm:t>
        <a:bodyPr/>
        <a:lstStyle/>
        <a:p>
          <a:r>
            <a:rPr lang="en-CA" dirty="0" smtClean="0"/>
            <a:t>Costs Will Remain Constant</a:t>
          </a:r>
          <a:endParaRPr lang="en-CA" dirty="0"/>
        </a:p>
      </dgm:t>
    </dgm:pt>
    <dgm:pt modelId="{3B22FC5E-5958-4CF8-BA67-58AB743815BA}" type="parTrans" cxnId="{AD455E35-CF22-43DB-A4A8-7309B3D52CBC}">
      <dgm:prSet/>
      <dgm:spPr/>
      <dgm:t>
        <a:bodyPr/>
        <a:lstStyle/>
        <a:p>
          <a:endParaRPr lang="en-CA"/>
        </a:p>
      </dgm:t>
    </dgm:pt>
    <dgm:pt modelId="{B7E0A5DB-501B-4F9C-8CFC-024B100AE2F5}" type="sibTrans" cxnId="{AD455E35-CF22-43DB-A4A8-7309B3D52CBC}">
      <dgm:prSet/>
      <dgm:spPr/>
      <dgm:t>
        <a:bodyPr/>
        <a:lstStyle/>
        <a:p>
          <a:endParaRPr lang="en-CA"/>
        </a:p>
      </dgm:t>
    </dgm:pt>
    <dgm:pt modelId="{56332721-5C9B-4125-B289-D3A07F5B9D62}">
      <dgm:prSet phldrT="[Text]"/>
      <dgm:spPr/>
      <dgm:t>
        <a:bodyPr/>
        <a:lstStyle/>
        <a:p>
          <a:r>
            <a:rPr lang="en-CA" dirty="0" smtClean="0"/>
            <a:t>Competition Won’t Change</a:t>
          </a:r>
          <a:endParaRPr lang="en-CA" dirty="0"/>
        </a:p>
      </dgm:t>
    </dgm:pt>
    <dgm:pt modelId="{6BD54EC4-3DA7-42D0-8565-118AB5AF0D33}" type="parTrans" cxnId="{1B284B00-6496-4138-8BED-D60F1DC12635}">
      <dgm:prSet/>
      <dgm:spPr/>
      <dgm:t>
        <a:bodyPr/>
        <a:lstStyle/>
        <a:p>
          <a:endParaRPr lang="en-CA"/>
        </a:p>
      </dgm:t>
    </dgm:pt>
    <dgm:pt modelId="{BAB1BABA-B209-40C2-9835-6F89E1FCB286}" type="sibTrans" cxnId="{1B284B00-6496-4138-8BED-D60F1DC12635}">
      <dgm:prSet/>
      <dgm:spPr/>
      <dgm:t>
        <a:bodyPr/>
        <a:lstStyle/>
        <a:p>
          <a:endParaRPr lang="en-CA"/>
        </a:p>
      </dgm:t>
    </dgm:pt>
    <dgm:pt modelId="{E67CA869-1A2F-4E6B-B1CB-222CD76D12D8}" type="pres">
      <dgm:prSet presAssocID="{8D26B7F5-1D7F-44A3-B733-1DCF3C962702}" presName="Name0" presStyleCnt="0">
        <dgm:presLayoutVars>
          <dgm:dir/>
          <dgm:animLvl val="lvl"/>
          <dgm:resizeHandles val="exact"/>
        </dgm:presLayoutVars>
      </dgm:prSet>
      <dgm:spPr/>
      <dgm:t>
        <a:bodyPr/>
        <a:lstStyle/>
        <a:p>
          <a:endParaRPr lang="en-CA"/>
        </a:p>
      </dgm:t>
    </dgm:pt>
    <dgm:pt modelId="{119520BC-64DE-4BA8-9386-41EF2B456B4C}" type="pres">
      <dgm:prSet presAssocID="{687EF7D4-5E35-43C4-8FA8-D61A06989C44}" presName="linNode" presStyleCnt="0"/>
      <dgm:spPr/>
    </dgm:pt>
    <dgm:pt modelId="{61DC8860-E998-479E-806D-6A1FAE5A3F73}" type="pres">
      <dgm:prSet presAssocID="{687EF7D4-5E35-43C4-8FA8-D61A06989C44}" presName="parentText" presStyleLbl="node1" presStyleIdx="0" presStyleCnt="4">
        <dgm:presLayoutVars>
          <dgm:chMax val="1"/>
          <dgm:bulletEnabled val="1"/>
        </dgm:presLayoutVars>
      </dgm:prSet>
      <dgm:spPr/>
      <dgm:t>
        <a:bodyPr/>
        <a:lstStyle/>
        <a:p>
          <a:endParaRPr lang="en-CA"/>
        </a:p>
      </dgm:t>
    </dgm:pt>
    <dgm:pt modelId="{6D6AAFF3-DB74-4318-A423-57949C75778F}" type="pres">
      <dgm:prSet presAssocID="{687EF7D4-5E35-43C4-8FA8-D61A06989C44}" presName="descendantText" presStyleLbl="alignAccFollowNode1" presStyleIdx="0" presStyleCnt="4">
        <dgm:presLayoutVars>
          <dgm:bulletEnabled val="1"/>
        </dgm:presLayoutVars>
      </dgm:prSet>
      <dgm:spPr/>
      <dgm:t>
        <a:bodyPr/>
        <a:lstStyle/>
        <a:p>
          <a:endParaRPr lang="en-CA"/>
        </a:p>
      </dgm:t>
    </dgm:pt>
    <dgm:pt modelId="{5BAB30CB-17DC-4FBA-8900-D1CD753916E2}" type="pres">
      <dgm:prSet presAssocID="{8301AF61-EF2E-471C-9B4A-28B1F35F2643}" presName="sp" presStyleCnt="0"/>
      <dgm:spPr/>
    </dgm:pt>
    <dgm:pt modelId="{6D4779F3-8C2B-4F24-804E-E42B1974D611}" type="pres">
      <dgm:prSet presAssocID="{C5B8D84A-A5B1-4CAE-B6DD-1E4E578A77BD}" presName="linNode" presStyleCnt="0"/>
      <dgm:spPr/>
    </dgm:pt>
    <dgm:pt modelId="{7618D83A-61CD-4480-AB09-BB4263173F46}" type="pres">
      <dgm:prSet presAssocID="{C5B8D84A-A5B1-4CAE-B6DD-1E4E578A77BD}" presName="parentText" presStyleLbl="node1" presStyleIdx="1" presStyleCnt="4">
        <dgm:presLayoutVars>
          <dgm:chMax val="1"/>
          <dgm:bulletEnabled val="1"/>
        </dgm:presLayoutVars>
      </dgm:prSet>
      <dgm:spPr/>
      <dgm:t>
        <a:bodyPr/>
        <a:lstStyle/>
        <a:p>
          <a:endParaRPr lang="en-CA"/>
        </a:p>
      </dgm:t>
    </dgm:pt>
    <dgm:pt modelId="{A3B7FB36-6DDD-49F4-B1B2-9631AC5AF3B4}" type="pres">
      <dgm:prSet presAssocID="{C5B8D84A-A5B1-4CAE-B6DD-1E4E578A77BD}" presName="descendantText" presStyleLbl="alignAccFollowNode1" presStyleIdx="1" presStyleCnt="4">
        <dgm:presLayoutVars>
          <dgm:bulletEnabled val="1"/>
        </dgm:presLayoutVars>
      </dgm:prSet>
      <dgm:spPr/>
      <dgm:t>
        <a:bodyPr/>
        <a:lstStyle/>
        <a:p>
          <a:endParaRPr lang="en-CA"/>
        </a:p>
      </dgm:t>
    </dgm:pt>
    <dgm:pt modelId="{FB7FA374-0301-4702-BCBF-EA5296AB3C2A}" type="pres">
      <dgm:prSet presAssocID="{AF69BC8B-3287-4CFE-AE13-8C51A12B9F7D}" presName="sp" presStyleCnt="0"/>
      <dgm:spPr/>
    </dgm:pt>
    <dgm:pt modelId="{4B586BAB-4BC5-4B85-995B-AAE979728DD8}" type="pres">
      <dgm:prSet presAssocID="{CEB954DA-EBC7-43EB-A79A-32433F8B48E7}" presName="linNode" presStyleCnt="0"/>
      <dgm:spPr/>
    </dgm:pt>
    <dgm:pt modelId="{C248B374-449D-4BF1-ABB1-62B49019C33E}" type="pres">
      <dgm:prSet presAssocID="{CEB954DA-EBC7-43EB-A79A-32433F8B48E7}" presName="parentText" presStyleLbl="node1" presStyleIdx="2" presStyleCnt="4">
        <dgm:presLayoutVars>
          <dgm:chMax val="1"/>
          <dgm:bulletEnabled val="1"/>
        </dgm:presLayoutVars>
      </dgm:prSet>
      <dgm:spPr/>
      <dgm:t>
        <a:bodyPr/>
        <a:lstStyle/>
        <a:p>
          <a:endParaRPr lang="en-CA"/>
        </a:p>
      </dgm:t>
    </dgm:pt>
    <dgm:pt modelId="{81D47259-59F1-48F7-B986-5D5E1238F1D6}" type="pres">
      <dgm:prSet presAssocID="{CEB954DA-EBC7-43EB-A79A-32433F8B48E7}" presName="descendantText" presStyleLbl="alignAccFollowNode1" presStyleIdx="2" presStyleCnt="4">
        <dgm:presLayoutVars>
          <dgm:bulletEnabled val="1"/>
        </dgm:presLayoutVars>
      </dgm:prSet>
      <dgm:spPr/>
      <dgm:t>
        <a:bodyPr/>
        <a:lstStyle/>
        <a:p>
          <a:endParaRPr lang="en-CA"/>
        </a:p>
      </dgm:t>
    </dgm:pt>
    <dgm:pt modelId="{FF523EAC-4AD6-48A7-BBC9-DC98AA016F76}" type="pres">
      <dgm:prSet presAssocID="{7640EF10-F2B8-4769-A705-3E37BE842B48}" presName="sp" presStyleCnt="0"/>
      <dgm:spPr/>
    </dgm:pt>
    <dgm:pt modelId="{3B488508-5E0A-4AA2-85A0-19016E530BAD}" type="pres">
      <dgm:prSet presAssocID="{52726D10-0859-43B9-9B5E-A77A779AAD24}" presName="linNode" presStyleCnt="0"/>
      <dgm:spPr/>
    </dgm:pt>
    <dgm:pt modelId="{435B8730-082D-4A05-94DD-0617CBBA8AB1}" type="pres">
      <dgm:prSet presAssocID="{52726D10-0859-43B9-9B5E-A77A779AAD24}" presName="parentText" presStyleLbl="node1" presStyleIdx="3" presStyleCnt="4">
        <dgm:presLayoutVars>
          <dgm:chMax val="1"/>
          <dgm:bulletEnabled val="1"/>
        </dgm:presLayoutVars>
      </dgm:prSet>
      <dgm:spPr/>
      <dgm:t>
        <a:bodyPr/>
        <a:lstStyle/>
        <a:p>
          <a:endParaRPr lang="en-CA"/>
        </a:p>
      </dgm:t>
    </dgm:pt>
    <dgm:pt modelId="{EE468C7E-F2D5-47DD-83A1-A2B2BD46B1C0}" type="pres">
      <dgm:prSet presAssocID="{52726D10-0859-43B9-9B5E-A77A779AAD24}" presName="descendantText" presStyleLbl="alignAccFollowNode1" presStyleIdx="3" presStyleCnt="4">
        <dgm:presLayoutVars>
          <dgm:bulletEnabled val="1"/>
        </dgm:presLayoutVars>
      </dgm:prSet>
      <dgm:spPr/>
      <dgm:t>
        <a:bodyPr/>
        <a:lstStyle/>
        <a:p>
          <a:endParaRPr lang="en-CA"/>
        </a:p>
      </dgm:t>
    </dgm:pt>
  </dgm:ptLst>
  <dgm:cxnLst>
    <dgm:cxn modelId="{41A8855C-D464-441F-8463-3D9203FB006A}" type="presOf" srcId="{636C26BF-6A2E-4787-8604-8C1D7F9CEE84}" destId="{A3B7FB36-6DDD-49F4-B1B2-9631AC5AF3B4}" srcOrd="0" destOrd="1" presId="urn:microsoft.com/office/officeart/2005/8/layout/vList5"/>
    <dgm:cxn modelId="{15F9EC21-C65C-4DD2-9018-3BC51EF5A782}" srcId="{8D26B7F5-1D7F-44A3-B733-1DCF3C962702}" destId="{52726D10-0859-43B9-9B5E-A77A779AAD24}" srcOrd="3" destOrd="0" parTransId="{74D18837-DB5C-42A9-B8FC-72E1F3F899A2}" sibTransId="{AE98FD31-4888-4E37-8FF5-157D5A7F2F43}"/>
    <dgm:cxn modelId="{49F7AADA-5CAF-4FE8-A793-A0026F58327E}" type="presOf" srcId="{DDC62F88-24B3-48D1-BF8D-78085426BEA9}" destId="{EE468C7E-F2D5-47DD-83A1-A2B2BD46B1C0}" srcOrd="0" destOrd="0" presId="urn:microsoft.com/office/officeart/2005/8/layout/vList5"/>
    <dgm:cxn modelId="{1B284B00-6496-4138-8BED-D60F1DC12635}" srcId="{52726D10-0859-43B9-9B5E-A77A779AAD24}" destId="{56332721-5C9B-4125-B289-D3A07F5B9D62}" srcOrd="1" destOrd="0" parTransId="{6BD54EC4-3DA7-42D0-8565-118AB5AF0D33}" sibTransId="{BAB1BABA-B209-40C2-9835-6F89E1FCB286}"/>
    <dgm:cxn modelId="{9E8EB75D-A2E7-4109-A109-7D7212FEBE98}" srcId="{C5B8D84A-A5B1-4CAE-B6DD-1E4E578A77BD}" destId="{636C26BF-6A2E-4787-8604-8C1D7F9CEE84}" srcOrd="1" destOrd="0" parTransId="{A467D0FC-066F-404A-BA22-75B67868BC63}" sibTransId="{32AFBB8B-ECB3-4F33-AB42-037707E363F2}"/>
    <dgm:cxn modelId="{9F683586-31CE-46C1-AAF0-D81ADFE7CCA5}" srcId="{687EF7D4-5E35-43C4-8FA8-D61A06989C44}" destId="{193425BB-F148-44BC-AE29-295EEADE7150}" srcOrd="0" destOrd="0" parTransId="{8310CDF7-3B31-48C6-ACF8-51BDF81EFD72}" sibTransId="{4128AEB8-B098-42EA-88AC-32E5A39CAFEC}"/>
    <dgm:cxn modelId="{4F821F2A-16B1-4A9E-AB28-4558C751AB84}" srcId="{8D26B7F5-1D7F-44A3-B733-1DCF3C962702}" destId="{CEB954DA-EBC7-43EB-A79A-32433F8B48E7}" srcOrd="2" destOrd="0" parTransId="{D9E00825-D7A3-4A94-829E-1526E381140A}" sibTransId="{7640EF10-F2B8-4769-A705-3E37BE842B48}"/>
    <dgm:cxn modelId="{DC8D1C7F-7166-4CB3-B53D-4939FE34A32F}" srcId="{CEB954DA-EBC7-43EB-A79A-32433F8B48E7}" destId="{134AF755-F3C4-4BFC-B2DF-B7FBD8A57005}" srcOrd="0" destOrd="0" parTransId="{831F53D7-11C3-45FD-B05B-7673058E419B}" sibTransId="{3739DFA2-2C74-4BD0-9601-4F53F607D97A}"/>
    <dgm:cxn modelId="{E30BBD93-27D0-4C91-B055-5479FE6EE961}" srcId="{8D26B7F5-1D7F-44A3-B733-1DCF3C962702}" destId="{C5B8D84A-A5B1-4CAE-B6DD-1E4E578A77BD}" srcOrd="1" destOrd="0" parTransId="{C50F6CA0-502B-41F5-AFEB-B6543C1F2748}" sibTransId="{AF69BC8B-3287-4CFE-AE13-8C51A12B9F7D}"/>
    <dgm:cxn modelId="{18624C30-95BD-4518-98CD-25AA31623134}" srcId="{687EF7D4-5E35-43C4-8FA8-D61A06989C44}" destId="{C5321050-770B-48AF-9F86-C9F0C318D71C}" srcOrd="1" destOrd="0" parTransId="{C04A1184-3A0A-48E4-9FB5-A76A49898975}" sibTransId="{C6BCEC8A-5406-407E-AA42-2AA80DA9502A}"/>
    <dgm:cxn modelId="{DD47ED66-766A-49CF-A26F-2B3BE0199D76}" type="presOf" srcId="{52726D10-0859-43B9-9B5E-A77A779AAD24}" destId="{435B8730-082D-4A05-94DD-0617CBBA8AB1}" srcOrd="0" destOrd="0" presId="urn:microsoft.com/office/officeart/2005/8/layout/vList5"/>
    <dgm:cxn modelId="{83104007-BF59-4752-B4A7-E441C76F8F84}" type="presOf" srcId="{56332721-5C9B-4125-B289-D3A07F5B9D62}" destId="{EE468C7E-F2D5-47DD-83A1-A2B2BD46B1C0}" srcOrd="0" destOrd="1" presId="urn:microsoft.com/office/officeart/2005/8/layout/vList5"/>
    <dgm:cxn modelId="{57591167-7A20-41E1-920B-A2D1CD9B34C6}" srcId="{8D26B7F5-1D7F-44A3-B733-1DCF3C962702}" destId="{687EF7D4-5E35-43C4-8FA8-D61A06989C44}" srcOrd="0" destOrd="0" parTransId="{7EF984EE-5CB2-4AF7-AF8A-8116ACA8D6CF}" sibTransId="{8301AF61-EF2E-471C-9B4A-28B1F35F2643}"/>
    <dgm:cxn modelId="{533CCF3F-733F-484D-BAED-BAA020E5FA82}" type="presOf" srcId="{687EF7D4-5E35-43C4-8FA8-D61A06989C44}" destId="{61DC8860-E998-479E-806D-6A1FAE5A3F73}" srcOrd="0" destOrd="0" presId="urn:microsoft.com/office/officeart/2005/8/layout/vList5"/>
    <dgm:cxn modelId="{D56D2F75-DB8A-4439-8874-540BCC82F46C}" type="presOf" srcId="{134AF755-F3C4-4BFC-B2DF-B7FBD8A57005}" destId="{81D47259-59F1-48F7-B986-5D5E1238F1D6}" srcOrd="0" destOrd="0" presId="urn:microsoft.com/office/officeart/2005/8/layout/vList5"/>
    <dgm:cxn modelId="{D3740021-4C5A-4816-BCEB-B15C57373945}" type="presOf" srcId="{C5B8D84A-A5B1-4CAE-B6DD-1E4E578A77BD}" destId="{7618D83A-61CD-4480-AB09-BB4263173F46}" srcOrd="0" destOrd="0" presId="urn:microsoft.com/office/officeart/2005/8/layout/vList5"/>
    <dgm:cxn modelId="{56FBC9E1-B854-4150-A838-6AC1E52322C2}" type="presOf" srcId="{8D26B7F5-1D7F-44A3-B733-1DCF3C962702}" destId="{E67CA869-1A2F-4E6B-B1CB-222CD76D12D8}" srcOrd="0" destOrd="0" presId="urn:microsoft.com/office/officeart/2005/8/layout/vList5"/>
    <dgm:cxn modelId="{35DA5B0C-9A3A-4320-A5CA-4B41FF44BE41}" type="presOf" srcId="{0896AEA7-30FE-4C56-ADD3-64E8BB349EE0}" destId="{81D47259-59F1-48F7-B986-5D5E1238F1D6}" srcOrd="0" destOrd="1" presId="urn:microsoft.com/office/officeart/2005/8/layout/vList5"/>
    <dgm:cxn modelId="{AFB7DC87-B1DE-428E-B80E-A9EA84C284D1}" type="presOf" srcId="{CEB954DA-EBC7-43EB-A79A-32433F8B48E7}" destId="{C248B374-449D-4BF1-ABB1-62B49019C33E}" srcOrd="0" destOrd="0" presId="urn:microsoft.com/office/officeart/2005/8/layout/vList5"/>
    <dgm:cxn modelId="{07BAEC62-72DC-4905-9C34-EAB5AC6903DA}" type="presOf" srcId="{C5321050-770B-48AF-9F86-C9F0C318D71C}" destId="{6D6AAFF3-DB74-4318-A423-57949C75778F}" srcOrd="0" destOrd="1" presId="urn:microsoft.com/office/officeart/2005/8/layout/vList5"/>
    <dgm:cxn modelId="{063BCA0C-2904-4653-9E88-634C8CD4BF84}" type="presOf" srcId="{193425BB-F148-44BC-AE29-295EEADE7150}" destId="{6D6AAFF3-DB74-4318-A423-57949C75778F}" srcOrd="0" destOrd="0" presId="urn:microsoft.com/office/officeart/2005/8/layout/vList5"/>
    <dgm:cxn modelId="{AD455E35-CF22-43DB-A4A8-7309B3D52CBC}" srcId="{CEB954DA-EBC7-43EB-A79A-32433F8B48E7}" destId="{0896AEA7-30FE-4C56-ADD3-64E8BB349EE0}" srcOrd="1" destOrd="0" parTransId="{3B22FC5E-5958-4CF8-BA67-58AB743815BA}" sibTransId="{B7E0A5DB-501B-4F9C-8CFC-024B100AE2F5}"/>
    <dgm:cxn modelId="{1C53B618-4A85-4B77-A7B7-CB1990A747EF}" type="presOf" srcId="{CBEF7652-CF35-49C4-BEFC-6364B311D7DA}" destId="{A3B7FB36-6DDD-49F4-B1B2-9631AC5AF3B4}" srcOrd="0" destOrd="0" presId="urn:microsoft.com/office/officeart/2005/8/layout/vList5"/>
    <dgm:cxn modelId="{2E4C4445-2703-4B93-A224-A022CC9CDFE7}" srcId="{C5B8D84A-A5B1-4CAE-B6DD-1E4E578A77BD}" destId="{CBEF7652-CF35-49C4-BEFC-6364B311D7DA}" srcOrd="0" destOrd="0" parTransId="{09C72691-768A-47F2-9BA4-068295278D8A}" sibTransId="{FE8C6CF6-C16E-443B-9404-DB29F63D58FC}"/>
    <dgm:cxn modelId="{9BE1664D-AE25-4A62-8A9A-B653745938EE}" srcId="{52726D10-0859-43B9-9B5E-A77A779AAD24}" destId="{DDC62F88-24B3-48D1-BF8D-78085426BEA9}" srcOrd="0" destOrd="0" parTransId="{E93ED401-3708-4730-96CF-05E61DF4D403}" sibTransId="{82A9F133-7DEF-426A-93BB-153DF7AE0FFE}"/>
    <dgm:cxn modelId="{6ADDFFB3-E438-4293-874A-B0988A2719DA}" type="presParOf" srcId="{E67CA869-1A2F-4E6B-B1CB-222CD76D12D8}" destId="{119520BC-64DE-4BA8-9386-41EF2B456B4C}" srcOrd="0" destOrd="0" presId="urn:microsoft.com/office/officeart/2005/8/layout/vList5"/>
    <dgm:cxn modelId="{F7668575-7A8C-47F0-B6FD-E515B2C0BA49}" type="presParOf" srcId="{119520BC-64DE-4BA8-9386-41EF2B456B4C}" destId="{61DC8860-E998-479E-806D-6A1FAE5A3F73}" srcOrd="0" destOrd="0" presId="urn:microsoft.com/office/officeart/2005/8/layout/vList5"/>
    <dgm:cxn modelId="{48B9CCA0-36FD-44EC-8B5F-E48A33993DF7}" type="presParOf" srcId="{119520BC-64DE-4BA8-9386-41EF2B456B4C}" destId="{6D6AAFF3-DB74-4318-A423-57949C75778F}" srcOrd="1" destOrd="0" presId="urn:microsoft.com/office/officeart/2005/8/layout/vList5"/>
    <dgm:cxn modelId="{FFF3550F-E11E-4934-B24D-7318F32820FC}" type="presParOf" srcId="{E67CA869-1A2F-4E6B-B1CB-222CD76D12D8}" destId="{5BAB30CB-17DC-4FBA-8900-D1CD753916E2}" srcOrd="1" destOrd="0" presId="urn:microsoft.com/office/officeart/2005/8/layout/vList5"/>
    <dgm:cxn modelId="{0F7F2A27-3C0A-4404-B619-299B64B8E16D}" type="presParOf" srcId="{E67CA869-1A2F-4E6B-B1CB-222CD76D12D8}" destId="{6D4779F3-8C2B-4F24-804E-E42B1974D611}" srcOrd="2" destOrd="0" presId="urn:microsoft.com/office/officeart/2005/8/layout/vList5"/>
    <dgm:cxn modelId="{7CD59C00-D539-43AC-8B84-DA76D25E2DF6}" type="presParOf" srcId="{6D4779F3-8C2B-4F24-804E-E42B1974D611}" destId="{7618D83A-61CD-4480-AB09-BB4263173F46}" srcOrd="0" destOrd="0" presId="urn:microsoft.com/office/officeart/2005/8/layout/vList5"/>
    <dgm:cxn modelId="{163D0145-A7F5-4C99-869D-B28BC3FF050A}" type="presParOf" srcId="{6D4779F3-8C2B-4F24-804E-E42B1974D611}" destId="{A3B7FB36-6DDD-49F4-B1B2-9631AC5AF3B4}" srcOrd="1" destOrd="0" presId="urn:microsoft.com/office/officeart/2005/8/layout/vList5"/>
    <dgm:cxn modelId="{BD9926CC-3502-4883-8E31-4E8E313C6F88}" type="presParOf" srcId="{E67CA869-1A2F-4E6B-B1CB-222CD76D12D8}" destId="{FB7FA374-0301-4702-BCBF-EA5296AB3C2A}" srcOrd="3" destOrd="0" presId="urn:microsoft.com/office/officeart/2005/8/layout/vList5"/>
    <dgm:cxn modelId="{45E0FF94-3EE4-41E1-BC95-F202C42FCFB2}" type="presParOf" srcId="{E67CA869-1A2F-4E6B-B1CB-222CD76D12D8}" destId="{4B586BAB-4BC5-4B85-995B-AAE979728DD8}" srcOrd="4" destOrd="0" presId="urn:microsoft.com/office/officeart/2005/8/layout/vList5"/>
    <dgm:cxn modelId="{06A9FEF2-CDD3-4808-B929-692A11B52A44}" type="presParOf" srcId="{4B586BAB-4BC5-4B85-995B-AAE979728DD8}" destId="{C248B374-449D-4BF1-ABB1-62B49019C33E}" srcOrd="0" destOrd="0" presId="urn:microsoft.com/office/officeart/2005/8/layout/vList5"/>
    <dgm:cxn modelId="{36378502-EE3C-4CEA-B934-AE2BDBFFC058}" type="presParOf" srcId="{4B586BAB-4BC5-4B85-995B-AAE979728DD8}" destId="{81D47259-59F1-48F7-B986-5D5E1238F1D6}" srcOrd="1" destOrd="0" presId="urn:microsoft.com/office/officeart/2005/8/layout/vList5"/>
    <dgm:cxn modelId="{E5A4EFAF-48B8-4457-8F34-6A43BE46B097}" type="presParOf" srcId="{E67CA869-1A2F-4E6B-B1CB-222CD76D12D8}" destId="{FF523EAC-4AD6-48A7-BBC9-DC98AA016F76}" srcOrd="5" destOrd="0" presId="urn:microsoft.com/office/officeart/2005/8/layout/vList5"/>
    <dgm:cxn modelId="{96D8C862-AB15-4204-94B5-8F5BE818BADC}" type="presParOf" srcId="{E67CA869-1A2F-4E6B-B1CB-222CD76D12D8}" destId="{3B488508-5E0A-4AA2-85A0-19016E530BAD}" srcOrd="6" destOrd="0" presId="urn:microsoft.com/office/officeart/2005/8/layout/vList5"/>
    <dgm:cxn modelId="{547A6E3B-E4BE-485A-A789-122F0B1A22C3}" type="presParOf" srcId="{3B488508-5E0A-4AA2-85A0-19016E530BAD}" destId="{435B8730-082D-4A05-94DD-0617CBBA8AB1}" srcOrd="0" destOrd="0" presId="urn:microsoft.com/office/officeart/2005/8/layout/vList5"/>
    <dgm:cxn modelId="{286F3DE6-6E4D-4C53-8D84-DDBCD874278B}" type="presParOf" srcId="{3B488508-5E0A-4AA2-85A0-19016E530BAD}" destId="{EE468C7E-F2D5-47DD-83A1-A2B2BD46B1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B4C20-6ADC-4DB9-97D6-33CB4DFE7EE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CA"/>
        </a:p>
      </dgm:t>
    </dgm:pt>
    <dgm:pt modelId="{FA47A077-2A89-4561-8E58-2A6B15DEBFEE}">
      <dgm:prSet phldrT="[Text]"/>
      <dgm:spPr/>
      <dgm:t>
        <a:bodyPr/>
        <a:lstStyle/>
        <a:p>
          <a:r>
            <a:rPr lang="en-CA" dirty="0" smtClean="0"/>
            <a:t>Secondary Research</a:t>
          </a:r>
          <a:endParaRPr lang="en-CA" dirty="0"/>
        </a:p>
      </dgm:t>
    </dgm:pt>
    <dgm:pt modelId="{C9429BEC-5B2A-40DA-B37E-0F1F003735EE}" type="parTrans" cxnId="{39251B0B-C4A8-4435-9A32-3F4636047DA6}">
      <dgm:prSet/>
      <dgm:spPr/>
      <dgm:t>
        <a:bodyPr/>
        <a:lstStyle/>
        <a:p>
          <a:endParaRPr lang="en-CA"/>
        </a:p>
      </dgm:t>
    </dgm:pt>
    <dgm:pt modelId="{49140AE7-1849-4CF5-A6A9-4D15ADCCC3D9}" type="sibTrans" cxnId="{39251B0B-C4A8-4435-9A32-3F4636047DA6}">
      <dgm:prSet/>
      <dgm:spPr/>
      <dgm:t>
        <a:bodyPr/>
        <a:lstStyle/>
        <a:p>
          <a:endParaRPr lang="en-CA"/>
        </a:p>
      </dgm:t>
    </dgm:pt>
    <dgm:pt modelId="{11894D5F-B361-4999-9E25-3BFDDF2A8356}">
      <dgm:prSet phldrT="[Text]"/>
      <dgm:spPr/>
      <dgm:t>
        <a:bodyPr/>
        <a:lstStyle/>
        <a:p>
          <a:r>
            <a:rPr lang="en-CA" dirty="0" smtClean="0"/>
            <a:t>Primary Research</a:t>
          </a:r>
          <a:endParaRPr lang="en-CA" dirty="0"/>
        </a:p>
      </dgm:t>
    </dgm:pt>
    <dgm:pt modelId="{41C747D6-567F-4917-BBFD-DB68B9F134CF}" type="parTrans" cxnId="{EAEB42BB-2C7C-4588-988B-5486437BBAD0}">
      <dgm:prSet/>
      <dgm:spPr/>
      <dgm:t>
        <a:bodyPr/>
        <a:lstStyle/>
        <a:p>
          <a:endParaRPr lang="en-CA"/>
        </a:p>
      </dgm:t>
    </dgm:pt>
    <dgm:pt modelId="{F5BACA85-D8FA-42C5-943E-1B8A3867A653}" type="sibTrans" cxnId="{EAEB42BB-2C7C-4588-988B-5486437BBAD0}">
      <dgm:prSet/>
      <dgm:spPr/>
      <dgm:t>
        <a:bodyPr/>
        <a:lstStyle/>
        <a:p>
          <a:endParaRPr lang="en-CA"/>
        </a:p>
      </dgm:t>
    </dgm:pt>
    <dgm:pt modelId="{866D8810-CA3C-4EC5-8A76-14ECB1B3AAEE}" type="pres">
      <dgm:prSet presAssocID="{158B4C20-6ADC-4DB9-97D6-33CB4DFE7EE4}" presName="outerComposite" presStyleCnt="0">
        <dgm:presLayoutVars>
          <dgm:chMax val="5"/>
          <dgm:dir/>
          <dgm:resizeHandles val="exact"/>
        </dgm:presLayoutVars>
      </dgm:prSet>
      <dgm:spPr/>
      <dgm:t>
        <a:bodyPr/>
        <a:lstStyle/>
        <a:p>
          <a:endParaRPr lang="en-CA"/>
        </a:p>
      </dgm:t>
    </dgm:pt>
    <dgm:pt modelId="{1B340292-3646-4053-934E-4A2900C3AEB1}" type="pres">
      <dgm:prSet presAssocID="{158B4C20-6ADC-4DB9-97D6-33CB4DFE7EE4}" presName="dummyMaxCanvas" presStyleCnt="0">
        <dgm:presLayoutVars/>
      </dgm:prSet>
      <dgm:spPr/>
    </dgm:pt>
    <dgm:pt modelId="{CDC02FBA-A083-4EB5-81A5-86627C77752B}" type="pres">
      <dgm:prSet presAssocID="{158B4C20-6ADC-4DB9-97D6-33CB4DFE7EE4}" presName="TwoNodes_1" presStyleLbl="node1" presStyleIdx="0" presStyleCnt="2">
        <dgm:presLayoutVars>
          <dgm:bulletEnabled val="1"/>
        </dgm:presLayoutVars>
      </dgm:prSet>
      <dgm:spPr/>
      <dgm:t>
        <a:bodyPr/>
        <a:lstStyle/>
        <a:p>
          <a:endParaRPr lang="en-CA"/>
        </a:p>
      </dgm:t>
    </dgm:pt>
    <dgm:pt modelId="{F64B052B-5AA7-475E-AA85-A5813C388325}" type="pres">
      <dgm:prSet presAssocID="{158B4C20-6ADC-4DB9-97D6-33CB4DFE7EE4}" presName="TwoNodes_2" presStyleLbl="node1" presStyleIdx="1" presStyleCnt="2">
        <dgm:presLayoutVars>
          <dgm:bulletEnabled val="1"/>
        </dgm:presLayoutVars>
      </dgm:prSet>
      <dgm:spPr/>
      <dgm:t>
        <a:bodyPr/>
        <a:lstStyle/>
        <a:p>
          <a:endParaRPr lang="en-CA"/>
        </a:p>
      </dgm:t>
    </dgm:pt>
    <dgm:pt modelId="{8BF54B16-C6DF-4B18-8B67-9C7ABC00B917}" type="pres">
      <dgm:prSet presAssocID="{158B4C20-6ADC-4DB9-97D6-33CB4DFE7EE4}" presName="TwoConn_1-2" presStyleLbl="fgAccFollowNode1" presStyleIdx="0" presStyleCnt="1">
        <dgm:presLayoutVars>
          <dgm:bulletEnabled val="1"/>
        </dgm:presLayoutVars>
      </dgm:prSet>
      <dgm:spPr/>
      <dgm:t>
        <a:bodyPr/>
        <a:lstStyle/>
        <a:p>
          <a:endParaRPr lang="en-CA"/>
        </a:p>
      </dgm:t>
    </dgm:pt>
    <dgm:pt modelId="{F098B1EC-C504-4263-85DD-0AE95CFD0084}" type="pres">
      <dgm:prSet presAssocID="{158B4C20-6ADC-4DB9-97D6-33CB4DFE7EE4}" presName="TwoNodes_1_text" presStyleLbl="node1" presStyleIdx="1" presStyleCnt="2">
        <dgm:presLayoutVars>
          <dgm:bulletEnabled val="1"/>
        </dgm:presLayoutVars>
      </dgm:prSet>
      <dgm:spPr/>
      <dgm:t>
        <a:bodyPr/>
        <a:lstStyle/>
        <a:p>
          <a:endParaRPr lang="en-CA"/>
        </a:p>
      </dgm:t>
    </dgm:pt>
    <dgm:pt modelId="{A27A5F32-BBDA-4E1C-8661-379F29435576}" type="pres">
      <dgm:prSet presAssocID="{158B4C20-6ADC-4DB9-97D6-33CB4DFE7EE4}" presName="TwoNodes_2_text" presStyleLbl="node1" presStyleIdx="1" presStyleCnt="2">
        <dgm:presLayoutVars>
          <dgm:bulletEnabled val="1"/>
        </dgm:presLayoutVars>
      </dgm:prSet>
      <dgm:spPr/>
      <dgm:t>
        <a:bodyPr/>
        <a:lstStyle/>
        <a:p>
          <a:endParaRPr lang="en-CA"/>
        </a:p>
      </dgm:t>
    </dgm:pt>
  </dgm:ptLst>
  <dgm:cxnLst>
    <dgm:cxn modelId="{CA63DAF0-8A15-4EDA-AC87-187B593C4355}" type="presOf" srcId="{11894D5F-B361-4999-9E25-3BFDDF2A8356}" destId="{F64B052B-5AA7-475E-AA85-A5813C388325}" srcOrd="0" destOrd="0" presId="urn:microsoft.com/office/officeart/2005/8/layout/vProcess5"/>
    <dgm:cxn modelId="{22F07F2C-400C-4737-A658-EC903F9F4299}" type="presOf" srcId="{158B4C20-6ADC-4DB9-97D6-33CB4DFE7EE4}" destId="{866D8810-CA3C-4EC5-8A76-14ECB1B3AAEE}" srcOrd="0" destOrd="0" presId="urn:microsoft.com/office/officeart/2005/8/layout/vProcess5"/>
    <dgm:cxn modelId="{6B5757E0-98AD-4ADB-ADC5-E4D72C84F8D2}" type="presOf" srcId="{FA47A077-2A89-4561-8E58-2A6B15DEBFEE}" destId="{F098B1EC-C504-4263-85DD-0AE95CFD0084}" srcOrd="1" destOrd="0" presId="urn:microsoft.com/office/officeart/2005/8/layout/vProcess5"/>
    <dgm:cxn modelId="{25AC4C7E-4E5A-4205-9257-C5FB27919F5A}" type="presOf" srcId="{49140AE7-1849-4CF5-A6A9-4D15ADCCC3D9}" destId="{8BF54B16-C6DF-4B18-8B67-9C7ABC00B917}" srcOrd="0" destOrd="0" presId="urn:microsoft.com/office/officeart/2005/8/layout/vProcess5"/>
    <dgm:cxn modelId="{FF640C8D-F72C-4144-AFCF-5BE3F4D54913}" type="presOf" srcId="{11894D5F-B361-4999-9E25-3BFDDF2A8356}" destId="{A27A5F32-BBDA-4E1C-8661-379F29435576}" srcOrd="1" destOrd="0" presId="urn:microsoft.com/office/officeart/2005/8/layout/vProcess5"/>
    <dgm:cxn modelId="{EAEB42BB-2C7C-4588-988B-5486437BBAD0}" srcId="{158B4C20-6ADC-4DB9-97D6-33CB4DFE7EE4}" destId="{11894D5F-B361-4999-9E25-3BFDDF2A8356}" srcOrd="1" destOrd="0" parTransId="{41C747D6-567F-4917-BBFD-DB68B9F134CF}" sibTransId="{F5BACA85-D8FA-42C5-943E-1B8A3867A653}"/>
    <dgm:cxn modelId="{61097FD2-0EBB-4F02-94E8-90B1505C51FA}" type="presOf" srcId="{FA47A077-2A89-4561-8E58-2A6B15DEBFEE}" destId="{CDC02FBA-A083-4EB5-81A5-86627C77752B}" srcOrd="0" destOrd="0" presId="urn:microsoft.com/office/officeart/2005/8/layout/vProcess5"/>
    <dgm:cxn modelId="{39251B0B-C4A8-4435-9A32-3F4636047DA6}" srcId="{158B4C20-6ADC-4DB9-97D6-33CB4DFE7EE4}" destId="{FA47A077-2A89-4561-8E58-2A6B15DEBFEE}" srcOrd="0" destOrd="0" parTransId="{C9429BEC-5B2A-40DA-B37E-0F1F003735EE}" sibTransId="{49140AE7-1849-4CF5-A6A9-4D15ADCCC3D9}"/>
    <dgm:cxn modelId="{48D1630A-8CC6-4AA5-A2FE-D5B099ABF29B}" type="presParOf" srcId="{866D8810-CA3C-4EC5-8A76-14ECB1B3AAEE}" destId="{1B340292-3646-4053-934E-4A2900C3AEB1}" srcOrd="0" destOrd="0" presId="urn:microsoft.com/office/officeart/2005/8/layout/vProcess5"/>
    <dgm:cxn modelId="{C37AEC78-03B9-40DE-A9EF-BDBF158BE6FE}" type="presParOf" srcId="{866D8810-CA3C-4EC5-8A76-14ECB1B3AAEE}" destId="{CDC02FBA-A083-4EB5-81A5-86627C77752B}" srcOrd="1" destOrd="0" presId="urn:microsoft.com/office/officeart/2005/8/layout/vProcess5"/>
    <dgm:cxn modelId="{577777E5-1778-4725-A3F2-CAF49FA85B04}" type="presParOf" srcId="{866D8810-CA3C-4EC5-8A76-14ECB1B3AAEE}" destId="{F64B052B-5AA7-475E-AA85-A5813C388325}" srcOrd="2" destOrd="0" presId="urn:microsoft.com/office/officeart/2005/8/layout/vProcess5"/>
    <dgm:cxn modelId="{978BAD81-0703-4C53-AC60-050E1B63B777}" type="presParOf" srcId="{866D8810-CA3C-4EC5-8A76-14ECB1B3AAEE}" destId="{8BF54B16-C6DF-4B18-8B67-9C7ABC00B917}" srcOrd="3" destOrd="0" presId="urn:microsoft.com/office/officeart/2005/8/layout/vProcess5"/>
    <dgm:cxn modelId="{5F2EDF80-24BB-4286-B593-584E2D768E39}" type="presParOf" srcId="{866D8810-CA3C-4EC5-8A76-14ECB1B3AAEE}" destId="{F098B1EC-C504-4263-85DD-0AE95CFD0084}" srcOrd="4" destOrd="0" presId="urn:microsoft.com/office/officeart/2005/8/layout/vProcess5"/>
    <dgm:cxn modelId="{7BDBFAD5-64D1-4EF8-BCBB-3CDCD3FCFFCA}" type="presParOf" srcId="{866D8810-CA3C-4EC5-8A76-14ECB1B3AAEE}" destId="{A27A5F32-BBDA-4E1C-8661-379F2943557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E74914-7F3D-43A8-9193-0487AD007DC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CA"/>
        </a:p>
      </dgm:t>
    </dgm:pt>
    <dgm:pt modelId="{8A84518C-3872-44D3-AD4F-B943666D13D7}">
      <dgm:prSet phldrT="[Text]"/>
      <dgm:spPr/>
      <dgm:t>
        <a:bodyPr/>
        <a:lstStyle/>
        <a:p>
          <a:r>
            <a:rPr lang="en-CA" dirty="0" smtClean="0"/>
            <a:t>100%</a:t>
          </a:r>
          <a:endParaRPr lang="en-CA" dirty="0"/>
        </a:p>
      </dgm:t>
    </dgm:pt>
    <dgm:pt modelId="{7761ACE4-AD8D-445C-94B9-5FFFACCB15BF}" type="parTrans" cxnId="{D2FC70CF-5A43-40C4-9CDE-16935CFC602A}">
      <dgm:prSet/>
      <dgm:spPr/>
      <dgm:t>
        <a:bodyPr/>
        <a:lstStyle/>
        <a:p>
          <a:endParaRPr lang="en-CA"/>
        </a:p>
      </dgm:t>
    </dgm:pt>
    <dgm:pt modelId="{88EE0008-99F4-463D-BDFE-29D3940682A3}" type="sibTrans" cxnId="{D2FC70CF-5A43-40C4-9CDE-16935CFC602A}">
      <dgm:prSet/>
      <dgm:spPr/>
      <dgm:t>
        <a:bodyPr/>
        <a:lstStyle/>
        <a:p>
          <a:endParaRPr lang="en-CA"/>
        </a:p>
      </dgm:t>
    </dgm:pt>
    <dgm:pt modelId="{CFE6F65A-8DEF-4282-8861-EF31DB4FC92A}">
      <dgm:prSet phldrT="[Text]"/>
      <dgm:spPr/>
      <dgm:t>
        <a:bodyPr/>
        <a:lstStyle/>
        <a:p>
          <a:r>
            <a:rPr lang="en-CA" dirty="0" smtClean="0"/>
            <a:t>0%</a:t>
          </a:r>
          <a:endParaRPr lang="en-CA" dirty="0"/>
        </a:p>
      </dgm:t>
    </dgm:pt>
    <dgm:pt modelId="{C8FEE2C1-1B68-4930-A664-63807F0D9AC9}" type="parTrans" cxnId="{C7E426C3-7B68-460B-8C12-32EBD82DBAB9}">
      <dgm:prSet/>
      <dgm:spPr/>
      <dgm:t>
        <a:bodyPr/>
        <a:lstStyle/>
        <a:p>
          <a:endParaRPr lang="en-CA"/>
        </a:p>
      </dgm:t>
    </dgm:pt>
    <dgm:pt modelId="{7DA7949A-0EE8-496D-B976-9F5281FB38B6}" type="sibTrans" cxnId="{C7E426C3-7B68-460B-8C12-32EBD82DBAB9}">
      <dgm:prSet/>
      <dgm:spPr/>
      <dgm:t>
        <a:bodyPr/>
        <a:lstStyle/>
        <a:p>
          <a:endParaRPr lang="en-CA"/>
        </a:p>
      </dgm:t>
    </dgm:pt>
    <dgm:pt modelId="{AB00D88A-6FBE-45EE-889E-A2F54AE03C73}" type="pres">
      <dgm:prSet presAssocID="{15E74914-7F3D-43A8-9193-0487AD007DC5}" presName="compositeShape" presStyleCnt="0">
        <dgm:presLayoutVars>
          <dgm:chMax val="2"/>
          <dgm:dir/>
          <dgm:resizeHandles val="exact"/>
        </dgm:presLayoutVars>
      </dgm:prSet>
      <dgm:spPr/>
      <dgm:t>
        <a:bodyPr/>
        <a:lstStyle/>
        <a:p>
          <a:endParaRPr lang="en-CA"/>
        </a:p>
      </dgm:t>
    </dgm:pt>
    <dgm:pt modelId="{405D0D2D-CE13-457A-B163-0092C78A1230}" type="pres">
      <dgm:prSet presAssocID="{15E74914-7F3D-43A8-9193-0487AD007DC5}" presName="ribbon" presStyleLbl="node1" presStyleIdx="0" presStyleCnt="1"/>
      <dgm:spPr/>
    </dgm:pt>
    <dgm:pt modelId="{E7AABE2A-568F-48F8-B2F4-B920D1D63569}" type="pres">
      <dgm:prSet presAssocID="{15E74914-7F3D-43A8-9193-0487AD007DC5}" presName="leftArrowText" presStyleLbl="node1" presStyleIdx="0" presStyleCnt="1">
        <dgm:presLayoutVars>
          <dgm:chMax val="0"/>
          <dgm:bulletEnabled val="1"/>
        </dgm:presLayoutVars>
      </dgm:prSet>
      <dgm:spPr/>
      <dgm:t>
        <a:bodyPr/>
        <a:lstStyle/>
        <a:p>
          <a:endParaRPr lang="en-CA"/>
        </a:p>
      </dgm:t>
    </dgm:pt>
    <dgm:pt modelId="{91D3305D-EEA6-4F68-851E-F23F1EFAB5ED}" type="pres">
      <dgm:prSet presAssocID="{15E74914-7F3D-43A8-9193-0487AD007DC5}" presName="rightArrowText" presStyleLbl="node1" presStyleIdx="0" presStyleCnt="1">
        <dgm:presLayoutVars>
          <dgm:chMax val="0"/>
          <dgm:bulletEnabled val="1"/>
        </dgm:presLayoutVars>
      </dgm:prSet>
      <dgm:spPr/>
      <dgm:t>
        <a:bodyPr/>
        <a:lstStyle/>
        <a:p>
          <a:endParaRPr lang="en-CA"/>
        </a:p>
      </dgm:t>
    </dgm:pt>
  </dgm:ptLst>
  <dgm:cxnLst>
    <dgm:cxn modelId="{C7E426C3-7B68-460B-8C12-32EBD82DBAB9}" srcId="{15E74914-7F3D-43A8-9193-0487AD007DC5}" destId="{CFE6F65A-8DEF-4282-8861-EF31DB4FC92A}" srcOrd="1" destOrd="0" parTransId="{C8FEE2C1-1B68-4930-A664-63807F0D9AC9}" sibTransId="{7DA7949A-0EE8-496D-B976-9F5281FB38B6}"/>
    <dgm:cxn modelId="{D2FC70CF-5A43-40C4-9CDE-16935CFC602A}" srcId="{15E74914-7F3D-43A8-9193-0487AD007DC5}" destId="{8A84518C-3872-44D3-AD4F-B943666D13D7}" srcOrd="0" destOrd="0" parTransId="{7761ACE4-AD8D-445C-94B9-5FFFACCB15BF}" sibTransId="{88EE0008-99F4-463D-BDFE-29D3940682A3}"/>
    <dgm:cxn modelId="{CDE44AED-3680-4144-BC3D-FBAD192174E8}" type="presOf" srcId="{15E74914-7F3D-43A8-9193-0487AD007DC5}" destId="{AB00D88A-6FBE-45EE-889E-A2F54AE03C73}" srcOrd="0" destOrd="0" presId="urn:microsoft.com/office/officeart/2005/8/layout/arrow6"/>
    <dgm:cxn modelId="{40180FE7-C169-4A6E-BB3C-7EF107884DCF}" type="presOf" srcId="{CFE6F65A-8DEF-4282-8861-EF31DB4FC92A}" destId="{91D3305D-EEA6-4F68-851E-F23F1EFAB5ED}" srcOrd="0" destOrd="0" presId="urn:microsoft.com/office/officeart/2005/8/layout/arrow6"/>
    <dgm:cxn modelId="{2B4117E6-FD26-4A88-80B3-D17631221A39}" type="presOf" srcId="{8A84518C-3872-44D3-AD4F-B943666D13D7}" destId="{E7AABE2A-568F-48F8-B2F4-B920D1D63569}" srcOrd="0" destOrd="0" presId="urn:microsoft.com/office/officeart/2005/8/layout/arrow6"/>
    <dgm:cxn modelId="{B3DA4FC7-3754-4AEC-96F7-D8E6136C038F}" type="presParOf" srcId="{AB00D88A-6FBE-45EE-889E-A2F54AE03C73}" destId="{405D0D2D-CE13-457A-B163-0092C78A1230}" srcOrd="0" destOrd="0" presId="urn:microsoft.com/office/officeart/2005/8/layout/arrow6"/>
    <dgm:cxn modelId="{7DB89D18-3E8C-4F96-8570-8A036F8833C3}" type="presParOf" srcId="{AB00D88A-6FBE-45EE-889E-A2F54AE03C73}" destId="{E7AABE2A-568F-48F8-B2F4-B920D1D63569}" srcOrd="1" destOrd="0" presId="urn:microsoft.com/office/officeart/2005/8/layout/arrow6"/>
    <dgm:cxn modelId="{EA4918AA-BB60-42E9-9C6E-5F4DA027D6F8}" type="presParOf" srcId="{AB00D88A-6FBE-45EE-889E-A2F54AE03C73}" destId="{91D3305D-EEA6-4F68-851E-F23F1EFAB5E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4836F-FA01-4E84-9B62-5CDA3F33A93E}"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2145B-EA41-4B8F-9BDC-480FB37694E4}" type="slidenum">
              <a:rPr lang="en-CA" smtClean="0"/>
              <a:t>‹#›</a:t>
            </a:fld>
            <a:endParaRPr lang="en-CA"/>
          </a:p>
        </p:txBody>
      </p:sp>
    </p:spTree>
    <p:extLst>
      <p:ext uri="{BB962C8B-B14F-4D97-AF65-F5344CB8AC3E}">
        <p14:creationId xmlns:p14="http://schemas.microsoft.com/office/powerpoint/2010/main" val="185694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22145B-EA41-4B8F-9BDC-480FB37694E4}" type="slidenum">
              <a:rPr lang="en-CA" smtClean="0"/>
              <a:t>1</a:t>
            </a:fld>
            <a:endParaRPr lang="en-CA"/>
          </a:p>
        </p:txBody>
      </p:sp>
    </p:spTree>
    <p:extLst>
      <p:ext uri="{BB962C8B-B14F-4D97-AF65-F5344CB8AC3E}">
        <p14:creationId xmlns:p14="http://schemas.microsoft.com/office/powerpoint/2010/main" val="148936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ED5EA2-7B06-4A25-8450-46E677ACD68C}"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AA291-9A0E-47A5-AB47-FAA4BB3F5E9B}"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4CC23C3D-4DCC-43DD-B025-B173E7A9C2E0}"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7E3E3421-33AB-4315-A98D-561526017061}"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DBED10-AD12-4E80-A56B-DFDCD4B94B97}"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36D78C6-8484-4100-85E1-90A01E4335E9}"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24A87E-E3D1-44A1-B976-FC1C0BDCD9A0}"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791C5E-20D3-4944-8FB6-61299D6CDB34}"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9C0F50-DA3E-48D3-A8BC-9DAA873F1BF5}"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F4BC-59F2-4351-8C71-53E92E48737E}"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BDF81-6438-49BD-8FAC-F1AF6ADA5A3D}"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62BCA-A8DB-469D-93BD-C24F1B909FCA}"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83948F3B-01D1-4910-B130-5B0246CCD1FC}"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5488" y="2166365"/>
            <a:ext cx="4608511" cy="1739347"/>
          </a:xfrm>
        </p:spPr>
        <p:txBody>
          <a:bodyPr>
            <a:normAutofit/>
          </a:bodyPr>
          <a:lstStyle/>
          <a:p>
            <a:r>
              <a:rPr lang="en-CA" sz="4800" dirty="0" smtClean="0"/>
              <a:t>Assumptions</a:t>
            </a:r>
            <a:endParaRPr lang="en-CA" sz="4800" dirty="0"/>
          </a:p>
        </p:txBody>
      </p:sp>
      <p:sp>
        <p:nvSpPr>
          <p:cNvPr id="3" name="Subtitle 2"/>
          <p:cNvSpPr>
            <a:spLocks noGrp="1"/>
          </p:cNvSpPr>
          <p:nvPr>
            <p:ph type="subTitle" idx="1"/>
          </p:nvPr>
        </p:nvSpPr>
        <p:spPr>
          <a:xfrm>
            <a:off x="4860032" y="3970315"/>
            <a:ext cx="3744416" cy="2627037"/>
          </a:xfrm>
        </p:spPr>
        <p:txBody>
          <a:bodyPr>
            <a:normAutofit/>
          </a:bodyPr>
          <a:lstStyle/>
          <a:p>
            <a:r>
              <a:rPr lang="en-CA" sz="4400" dirty="0" smtClean="0"/>
              <a:t>You know what they say about assuming...</a:t>
            </a:r>
            <a:endParaRPr lang="en-CA" sz="4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0"/>
            <a:ext cx="4572000" cy="6858000"/>
          </a:xfrm>
          <a:prstGeom prst="rect">
            <a:avLst/>
          </a:prstGeom>
        </p:spPr>
      </p:pic>
      <p:sp>
        <p:nvSpPr>
          <p:cNvPr id="4" name="Footer Placeholder 3"/>
          <p:cNvSpPr>
            <a:spLocks noGrp="1"/>
          </p:cNvSpPr>
          <p:nvPr>
            <p:ph type="ftr" sz="quarter" idx="11"/>
          </p:nvPr>
        </p:nvSpPr>
        <p:spPr/>
        <p:txBody>
          <a:bodyPr/>
          <a:lstStyle/>
          <a:p>
            <a:r>
              <a:rPr lang="en-CA" dirty="0" smtClean="0"/>
              <a:t>www.SmallBusinessSolver.com © 2018</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idx="1"/>
          </p:nvPr>
        </p:nvSpPr>
        <p:spPr>
          <a:xfrm>
            <a:off x="457200" y="1857375"/>
            <a:ext cx="8229600" cy="3983038"/>
          </a:xfrm>
        </p:spPr>
        <p:txBody>
          <a:bodyPr/>
          <a:lstStyle/>
          <a:p>
            <a:pPr>
              <a:buFont typeface="Arial" panose="020B0604020202020204" pitchFamily="34" charset="0"/>
              <a:buNone/>
            </a:pPr>
            <a:endParaRPr lang="en-US" altLang="en-US" sz="2400" dirty="0" smtClean="0"/>
          </a:p>
          <a:p>
            <a:pPr algn="ctr">
              <a:buFont typeface="Arial" panose="020B0604020202020204" pitchFamily="34" charset="0"/>
              <a:buNone/>
            </a:pPr>
            <a:r>
              <a:rPr lang="en-CA" altLang="en-US" sz="3200" dirty="0" smtClean="0"/>
              <a:t>Cindy has developed a line of organic facial products that she wishes to launch. She hasn’t told that many people about it as she is worried that others will steal the idea. She turns to the Assumptions model to help see if there are things that she has overlooked.</a:t>
            </a:r>
          </a:p>
        </p:txBody>
      </p:sp>
      <p:sp>
        <p:nvSpPr>
          <p:cNvPr id="12291" name="Title 2"/>
          <p:cNvSpPr>
            <a:spLocks noGrp="1"/>
          </p:cNvSpPr>
          <p:nvPr>
            <p:ph type="title"/>
          </p:nvPr>
        </p:nvSpPr>
        <p:spPr>
          <a:xfrm>
            <a:off x="457200" y="928688"/>
            <a:ext cx="8229600" cy="1143000"/>
          </a:xfrm>
        </p:spPr>
        <p:txBody>
          <a:bodyPr/>
          <a:lstStyle/>
          <a:p>
            <a:pPr eaLnBrk="1" hangingPunct="1"/>
            <a:r>
              <a:rPr lang="en-CA" altLang="en-US" smtClean="0"/>
              <a:t>Example</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8075165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3"/>
          <p:cNvSpPr>
            <a:spLocks noGrp="1"/>
          </p:cNvSpPr>
          <p:nvPr>
            <p:ph idx="1"/>
          </p:nvPr>
        </p:nvSpPr>
        <p:spPr>
          <a:xfrm>
            <a:off x="457200" y="2143125"/>
            <a:ext cx="8229600" cy="3983038"/>
          </a:xfrm>
        </p:spPr>
        <p:txBody>
          <a:bodyPr/>
          <a:lstStyle/>
          <a:p>
            <a:pPr algn="ctr">
              <a:buFont typeface="Arial" panose="020B0604020202020204" pitchFamily="34" charset="0"/>
              <a:buNone/>
            </a:pPr>
            <a:endParaRPr lang="en-CA" altLang="en-US" dirty="0" smtClean="0"/>
          </a:p>
          <a:p>
            <a:pPr algn="ctr">
              <a:buFont typeface="Arial" panose="020B0604020202020204" pitchFamily="34" charset="0"/>
              <a:buNone/>
            </a:pPr>
            <a:r>
              <a:rPr lang="en-CA" altLang="en-US" sz="3200" dirty="0" smtClean="0"/>
              <a:t>Imagine you are the owner of new pie shop called The Upper Crust. Test your assumptions. </a:t>
            </a:r>
          </a:p>
          <a:p>
            <a:pPr algn="ctr">
              <a:buFont typeface="Arial" panose="020B0604020202020204" pitchFamily="34" charset="0"/>
              <a:buNone/>
            </a:pPr>
            <a:endParaRPr lang="en-CA" altLang="en-US" sz="3200" dirty="0" smtClean="0"/>
          </a:p>
          <a:p>
            <a:pPr algn="ctr">
              <a:buFont typeface="Arial" panose="020B0604020202020204" pitchFamily="34" charset="0"/>
              <a:buNone/>
            </a:pPr>
            <a:r>
              <a:rPr lang="en-CA" altLang="en-US" sz="3200" dirty="0" smtClean="0"/>
              <a:t>What should you worry about? </a:t>
            </a:r>
          </a:p>
          <a:p>
            <a:pPr algn="ctr">
              <a:buFont typeface="Arial" panose="020B0604020202020204" pitchFamily="34" charset="0"/>
              <a:buNone/>
            </a:pPr>
            <a:r>
              <a:rPr lang="en-CA" altLang="en-US" sz="3200" dirty="0" smtClean="0"/>
              <a:t>How can you protect yourself?</a:t>
            </a:r>
          </a:p>
          <a:p>
            <a:pPr>
              <a:buFont typeface="Arial" panose="020B0604020202020204" pitchFamily="34" charset="0"/>
              <a:buNone/>
            </a:pPr>
            <a:endParaRPr lang="en-CA" altLang="en-US" sz="3200" dirty="0" smtClean="0"/>
          </a:p>
        </p:txBody>
      </p:sp>
      <p:sp>
        <p:nvSpPr>
          <p:cNvPr id="14339" name="Title 2"/>
          <p:cNvSpPr>
            <a:spLocks noGrp="1"/>
          </p:cNvSpPr>
          <p:nvPr>
            <p:ph type="title"/>
          </p:nvPr>
        </p:nvSpPr>
        <p:spPr>
          <a:xfrm>
            <a:off x="457200" y="928688"/>
            <a:ext cx="8229600" cy="1143000"/>
          </a:xfrm>
        </p:spPr>
        <p:txBody>
          <a:bodyPr/>
          <a:lstStyle/>
          <a:p>
            <a:pPr eaLnBrk="1" hangingPunct="1"/>
            <a:r>
              <a:rPr lang="en-CA" altLang="en-US" smtClean="0"/>
              <a:t>Practice: Pie Shop</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945906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642938"/>
            <a:ext cx="8229600" cy="1143000"/>
          </a:xfrm>
        </p:spPr>
        <p:txBody>
          <a:bodyPr/>
          <a:lstStyle/>
          <a:p>
            <a:pPr eaLnBrk="1" hangingPunct="1"/>
            <a:r>
              <a:rPr lang="en-CA" altLang="en-US" smtClean="0"/>
              <a:t>Practice: Pie Shop</a:t>
            </a:r>
          </a:p>
        </p:txBody>
      </p:sp>
      <p:graphicFrame>
        <p:nvGraphicFramePr>
          <p:cNvPr id="12" name="Table 11"/>
          <p:cNvGraphicFramePr>
            <a:graphicFrameLocks noGrp="1"/>
          </p:cNvGraphicFramePr>
          <p:nvPr>
            <p:extLst>
              <p:ext uri="{D42A27DB-BD31-4B8C-83A1-F6EECF244321}">
                <p14:modId xmlns:p14="http://schemas.microsoft.com/office/powerpoint/2010/main" val="1586814553"/>
              </p:ext>
            </p:extLst>
          </p:nvPr>
        </p:nvGraphicFramePr>
        <p:xfrm>
          <a:off x="71438" y="1997795"/>
          <a:ext cx="8929687" cy="4527549"/>
        </p:xfrm>
        <a:graphic>
          <a:graphicData uri="http://schemas.openxmlformats.org/drawingml/2006/table">
            <a:tbl>
              <a:tblPr>
                <a:tableStyleId>{5940675A-B579-460E-94D1-54222C63F5DA}</a:tableStyleId>
              </a:tblPr>
              <a:tblGrid>
                <a:gridCol w="1500161"/>
                <a:gridCol w="1733002"/>
                <a:gridCol w="2309298"/>
                <a:gridCol w="1693613"/>
                <a:gridCol w="1693613"/>
              </a:tblGrid>
              <a:tr h="556688">
                <a:tc>
                  <a:txBody>
                    <a:bodyPr/>
                    <a:lstStyle/>
                    <a:p>
                      <a:pPr indent="228600" algn="ctr">
                        <a:spcAft>
                          <a:spcPts val="0"/>
                        </a:spcAft>
                      </a:pPr>
                      <a:endParaRPr lang="en-CA" sz="1600" dirty="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Common Assumptions</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dirty="0"/>
                        <a:t>How to Test?</a:t>
                      </a:r>
                      <a:endParaRPr lang="en-CA" sz="1600" dirty="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How Sure Are You?</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How to Protect Yourself?</a:t>
                      </a:r>
                      <a:endParaRPr lang="en-CA" sz="1600">
                        <a:solidFill>
                          <a:schemeClr val="tx1"/>
                        </a:solidFill>
                        <a:latin typeface="Calibri"/>
                        <a:ea typeface="Times New Roman"/>
                        <a:cs typeface="Times New Roman"/>
                      </a:endParaRPr>
                    </a:p>
                  </a:txBody>
                  <a:tcPr marL="68580" marR="68580" marT="0" marB="0"/>
                </a:tc>
              </a:tr>
              <a:tr h="487739">
                <a:tc rowSpan="2">
                  <a:txBody>
                    <a:bodyPr/>
                    <a:lstStyle/>
                    <a:p>
                      <a:pPr indent="228600" algn="ctr">
                        <a:spcAft>
                          <a:spcPts val="0"/>
                        </a:spcAft>
                      </a:pPr>
                      <a:r>
                        <a:rPr lang="en-CA" sz="1600" dirty="0"/>
                        <a:t>Business Idea</a:t>
                      </a:r>
                      <a:endParaRPr lang="en-CA" sz="1600" dirty="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It is an original idea</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dirty="0"/>
                        <a:t>Search for pie shops</a:t>
                      </a:r>
                      <a:endParaRPr lang="en-CA" sz="1600" dirty="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75%</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endParaRPr lang="en-CA" sz="1600">
                        <a:solidFill>
                          <a:schemeClr val="tx1"/>
                        </a:solidFill>
                        <a:latin typeface="Calibri"/>
                        <a:ea typeface="Times New Roman"/>
                        <a:cs typeface="Times New Roman"/>
                      </a:endParaRPr>
                    </a:p>
                  </a:txBody>
                  <a:tcPr marL="68580" marR="68580" marT="0" marB="0"/>
                </a:tc>
              </a:tr>
              <a:tr h="487739">
                <a:tc vMerge="1">
                  <a:txBody>
                    <a:bodyPr/>
                    <a:lstStyle/>
                    <a:p>
                      <a:endParaRPr lang="en-CA"/>
                    </a:p>
                  </a:txBody>
                  <a:tcPr/>
                </a:tc>
                <a:tc>
                  <a:txBody>
                    <a:bodyPr/>
                    <a:lstStyle/>
                    <a:p>
                      <a:pPr indent="228600" algn="ctr">
                        <a:spcAft>
                          <a:spcPts val="0"/>
                        </a:spcAft>
                      </a:pPr>
                      <a:r>
                        <a:rPr lang="en-CA" sz="1600" dirty="0"/>
                        <a:t>The offering is needed</a:t>
                      </a:r>
                      <a:endParaRPr lang="en-CA" sz="1600" dirty="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Ask friends</a:t>
                      </a:r>
                    </a:p>
                    <a:p>
                      <a:pPr indent="228600" algn="ctr">
                        <a:spcAft>
                          <a:spcPts val="0"/>
                        </a:spcAft>
                      </a:pPr>
                      <a:r>
                        <a:rPr lang="en-CA" sz="1600"/>
                        <a:t>Studies on pie sales</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60%</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endParaRPr lang="en-CA" sz="1600">
                        <a:solidFill>
                          <a:schemeClr val="tx1"/>
                        </a:solidFill>
                        <a:latin typeface="Calibri"/>
                        <a:ea typeface="Times New Roman"/>
                        <a:cs typeface="Times New Roman"/>
                      </a:endParaRPr>
                    </a:p>
                  </a:txBody>
                  <a:tcPr marL="68580" marR="68580" marT="0" marB="0"/>
                </a:tc>
              </a:tr>
              <a:tr h="487739">
                <a:tc rowSpan="2">
                  <a:txBody>
                    <a:bodyPr/>
                    <a:lstStyle/>
                    <a:p>
                      <a:pPr indent="228600" algn="ctr">
                        <a:spcAft>
                          <a:spcPts val="0"/>
                        </a:spcAft>
                      </a:pPr>
                      <a:r>
                        <a:rPr lang="en-CA" sz="1600"/>
                        <a:t>Sales</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People will buy it</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Ask people</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30%</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dirty="0" smtClean="0"/>
                        <a:t>Sell pie at a festival</a:t>
                      </a:r>
                      <a:endParaRPr lang="en-CA" sz="1600" dirty="0">
                        <a:solidFill>
                          <a:schemeClr val="tx1"/>
                        </a:solidFill>
                        <a:latin typeface="Calibri"/>
                        <a:ea typeface="Times New Roman"/>
                        <a:cs typeface="Times New Roman"/>
                      </a:endParaRPr>
                    </a:p>
                  </a:txBody>
                  <a:tcPr marL="68580" marR="68580" marT="0" marB="0"/>
                </a:tc>
              </a:tr>
              <a:tr h="556688">
                <a:tc vMerge="1">
                  <a:txBody>
                    <a:bodyPr/>
                    <a:lstStyle/>
                    <a:p>
                      <a:endParaRPr lang="en-CA"/>
                    </a:p>
                  </a:txBody>
                  <a:tcPr/>
                </a:tc>
                <a:tc>
                  <a:txBody>
                    <a:bodyPr/>
                    <a:lstStyle/>
                    <a:p>
                      <a:pPr indent="228600" algn="ctr">
                        <a:spcAft>
                          <a:spcPts val="0"/>
                        </a:spcAft>
                      </a:pPr>
                      <a:r>
                        <a:rPr lang="en-CA" sz="1600"/>
                        <a:t>Projected sales are accurate</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See how other pie shops have done</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60%</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endParaRPr lang="en-CA" sz="1600" dirty="0">
                        <a:solidFill>
                          <a:schemeClr val="tx1"/>
                        </a:solidFill>
                        <a:latin typeface="Calibri"/>
                        <a:ea typeface="Times New Roman"/>
                        <a:cs typeface="Times New Roman"/>
                      </a:endParaRPr>
                    </a:p>
                  </a:txBody>
                  <a:tcPr marL="68580" marR="68580" marT="0" marB="0"/>
                </a:tc>
              </a:tr>
              <a:tr h="487739">
                <a:tc rowSpan="2">
                  <a:txBody>
                    <a:bodyPr/>
                    <a:lstStyle/>
                    <a:p>
                      <a:pPr indent="228600" algn="ctr">
                        <a:spcAft>
                          <a:spcPts val="0"/>
                        </a:spcAft>
                      </a:pPr>
                      <a:r>
                        <a:rPr lang="en-CA" sz="1600"/>
                        <a:t>Costs</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Total costs were captured</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See books of another restaurant</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50%</a:t>
                      </a:r>
                      <a:endParaRPr lang="en-CA" sz="1600">
                        <a:solidFill>
                          <a:schemeClr val="tx1"/>
                        </a:solidFill>
                        <a:latin typeface="Calibri"/>
                        <a:ea typeface="Times New Roman"/>
                        <a:cs typeface="Times New Roman"/>
                      </a:endParaRPr>
                    </a:p>
                  </a:txBody>
                  <a:tcPr marL="68580" marR="68580" marT="0" marB="0"/>
                </a:tc>
                <a:tc>
                  <a:txBody>
                    <a:bodyPr/>
                    <a:lstStyle/>
                    <a:p>
                      <a:pPr algn="ctr"/>
                      <a:r>
                        <a:rPr lang="en-CA" sz="1600" dirty="0" smtClean="0"/>
                        <a:t>Get a mentor</a:t>
                      </a:r>
                      <a:endParaRPr lang="en-CA" sz="1600" dirty="0">
                        <a:solidFill>
                          <a:schemeClr val="tx1"/>
                        </a:solidFill>
                      </a:endParaRPr>
                    </a:p>
                  </a:txBody>
                  <a:tcPr marL="68580" marR="68580" marT="0" marB="0"/>
                </a:tc>
              </a:tr>
              <a:tr h="487739">
                <a:tc vMerge="1">
                  <a:txBody>
                    <a:bodyPr/>
                    <a:lstStyle/>
                    <a:p>
                      <a:endParaRPr lang="en-CA"/>
                    </a:p>
                  </a:txBody>
                  <a:tcPr/>
                </a:tc>
                <a:tc>
                  <a:txBody>
                    <a:bodyPr/>
                    <a:lstStyle/>
                    <a:p>
                      <a:pPr indent="228600" algn="ctr">
                        <a:spcAft>
                          <a:spcPts val="0"/>
                        </a:spcAft>
                      </a:pPr>
                      <a:r>
                        <a:rPr lang="en-CA" sz="1600"/>
                        <a:t>Costs will remain constant</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Investigate where inflation has increased</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90%</a:t>
                      </a:r>
                      <a:endParaRPr lang="en-CA" sz="1600">
                        <a:solidFill>
                          <a:schemeClr val="tx1"/>
                        </a:solidFill>
                        <a:latin typeface="Calibri"/>
                        <a:ea typeface="Times New Roman"/>
                        <a:cs typeface="Times New Roman"/>
                      </a:endParaRPr>
                    </a:p>
                  </a:txBody>
                  <a:tcPr marL="68580" marR="68580" marT="0" marB="0"/>
                </a:tc>
                <a:tc>
                  <a:txBody>
                    <a:bodyPr/>
                    <a:lstStyle/>
                    <a:p>
                      <a:pPr algn="ctr"/>
                      <a:endParaRPr lang="en-CA" sz="1600" dirty="0">
                        <a:solidFill>
                          <a:schemeClr val="tx1"/>
                        </a:solidFill>
                      </a:endParaRPr>
                    </a:p>
                  </a:txBody>
                  <a:tcPr marL="68580" marR="68580" marT="0" marB="0"/>
                </a:tc>
              </a:tr>
              <a:tr h="487739">
                <a:tc rowSpan="2">
                  <a:txBody>
                    <a:bodyPr/>
                    <a:lstStyle/>
                    <a:p>
                      <a:pPr indent="228600" algn="ctr">
                        <a:spcAft>
                          <a:spcPts val="0"/>
                        </a:spcAft>
                      </a:pPr>
                      <a:r>
                        <a:rPr lang="en-CA" sz="1600"/>
                        <a:t>Competition</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There is no competition</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Research online</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40%</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Visit all the cafes shops </a:t>
                      </a:r>
                      <a:endParaRPr lang="en-CA" sz="1600">
                        <a:solidFill>
                          <a:schemeClr val="tx1"/>
                        </a:solidFill>
                        <a:latin typeface="Calibri"/>
                        <a:ea typeface="Times New Roman"/>
                        <a:cs typeface="Times New Roman"/>
                      </a:endParaRPr>
                    </a:p>
                  </a:txBody>
                  <a:tcPr marL="68580" marR="68580" marT="0" marB="0"/>
                </a:tc>
              </a:tr>
              <a:tr h="487739">
                <a:tc vMerge="1">
                  <a:txBody>
                    <a:bodyPr/>
                    <a:lstStyle/>
                    <a:p>
                      <a:endParaRPr lang="en-CA"/>
                    </a:p>
                  </a:txBody>
                  <a:tcPr/>
                </a:tc>
                <a:tc>
                  <a:txBody>
                    <a:bodyPr/>
                    <a:lstStyle/>
                    <a:p>
                      <a:pPr indent="228600" algn="ctr">
                        <a:spcAft>
                          <a:spcPts val="0"/>
                        </a:spcAft>
                      </a:pPr>
                      <a:r>
                        <a:rPr lang="en-CA" sz="1600"/>
                        <a:t>Competition won’t change</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Online research is that they import baking</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r>
                        <a:rPr lang="en-CA" sz="1600"/>
                        <a:t>60%</a:t>
                      </a:r>
                      <a:endParaRPr lang="en-CA" sz="1600">
                        <a:solidFill>
                          <a:schemeClr val="tx1"/>
                        </a:solidFill>
                        <a:latin typeface="Calibri"/>
                        <a:ea typeface="Times New Roman"/>
                        <a:cs typeface="Times New Roman"/>
                      </a:endParaRPr>
                    </a:p>
                  </a:txBody>
                  <a:tcPr marL="68580" marR="68580" marT="0" marB="0"/>
                </a:tc>
                <a:tc>
                  <a:txBody>
                    <a:bodyPr/>
                    <a:lstStyle/>
                    <a:p>
                      <a:pPr indent="228600" algn="ctr">
                        <a:spcAft>
                          <a:spcPts val="0"/>
                        </a:spcAft>
                      </a:pPr>
                      <a:endParaRPr lang="en-CA" sz="1600" dirty="0">
                        <a:solidFill>
                          <a:schemeClr val="tx1"/>
                        </a:solidFill>
                        <a:latin typeface="Calibri"/>
                        <a:ea typeface="Times New Roman"/>
                        <a:cs typeface="Times New Roman"/>
                      </a:endParaRPr>
                    </a:p>
                  </a:txBody>
                  <a:tcPr marL="68580" marR="68580" marT="0" marB="0"/>
                </a:tc>
              </a:tr>
            </a:tbl>
          </a:graphicData>
        </a:graphic>
      </p:graphicFrame>
      <p:sp>
        <p:nvSpPr>
          <p:cNvPr id="2" name="Footer Placeholder 1"/>
          <p:cNvSpPr>
            <a:spLocks noGrp="1"/>
          </p:cNvSpPr>
          <p:nvPr>
            <p:ph type="ftr" sz="quarter" idx="11"/>
          </p:nvPr>
        </p:nvSpPr>
        <p:spPr>
          <a:xfrm>
            <a:off x="4191000" y="6525344"/>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851387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a:bodyPr>
          <a:lstStyle/>
          <a:p>
            <a:r>
              <a:rPr lang="en-CA" altLang="en-US" dirty="0"/>
              <a:t>Surrounding yourself with ‘yes’ men </a:t>
            </a:r>
          </a:p>
          <a:p>
            <a:r>
              <a:rPr lang="en-CA" altLang="en-US" dirty="0"/>
              <a:t>Not telling anyone about your business</a:t>
            </a:r>
          </a:p>
          <a:p>
            <a:r>
              <a:rPr lang="en-CA" altLang="en-US" dirty="0"/>
              <a:t>Thinking competition won’t change</a:t>
            </a:r>
          </a:p>
          <a:p>
            <a:r>
              <a:rPr lang="en-CA" altLang="en-US" dirty="0"/>
              <a:t>Thinking you don’t have competition</a:t>
            </a:r>
          </a:p>
          <a:p>
            <a:r>
              <a:rPr lang="en-CA" altLang="en-US" dirty="0"/>
              <a:t>Reliant on a high-sales forecast</a:t>
            </a:r>
          </a:p>
          <a:p>
            <a:r>
              <a:rPr lang="en-CA" altLang="en-US" dirty="0"/>
              <a:t>Assuming sales on verbal confirmations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p:txBody>
          <a:bodyPr>
            <a:normAutofit/>
          </a:bodyPr>
          <a:lstStyle/>
          <a:p>
            <a:pPr>
              <a:buFont typeface="Arial" charset="0"/>
              <a:buChar char="•"/>
              <a:defRPr/>
            </a:pPr>
            <a:r>
              <a:rPr lang="en-US" dirty="0"/>
              <a:t>Know your own risk tolerance</a:t>
            </a:r>
            <a:endParaRPr lang="en-CA" dirty="0"/>
          </a:p>
          <a:p>
            <a:pPr>
              <a:buFont typeface="Arial" charset="0"/>
              <a:buChar char="•"/>
              <a:defRPr/>
            </a:pPr>
            <a:r>
              <a:rPr lang="en-US" dirty="0"/>
              <a:t>Re-test assumptions that are below your risk tolerance</a:t>
            </a:r>
            <a:endParaRPr lang="en-CA" dirty="0"/>
          </a:p>
          <a:p>
            <a:pPr>
              <a:buFont typeface="Arial" charset="0"/>
              <a:buChar char="•"/>
              <a:defRPr/>
            </a:pPr>
            <a:r>
              <a:rPr lang="en-US" dirty="0"/>
              <a:t>Tweak the idea or do more research</a:t>
            </a:r>
          </a:p>
          <a:p>
            <a:pPr>
              <a:buFont typeface="Arial" charset="0"/>
              <a:buChar char="•"/>
              <a:defRPr/>
            </a:pPr>
            <a:r>
              <a:rPr lang="en-US" dirty="0"/>
              <a:t>Become comfortable</a:t>
            </a:r>
            <a:endParaRPr lang="en-CA" dirty="0"/>
          </a:p>
        </p:txBody>
      </p:sp>
      <p:sp>
        <p:nvSpPr>
          <p:cNvPr id="2" name="Content Placeholder 1"/>
          <p:cNvSpPr>
            <a:spLocks noGrp="1"/>
          </p:cNvSpPr>
          <p:nvPr>
            <p:ph sz="half" idx="2"/>
          </p:nvPr>
        </p:nvSpPr>
        <p:spPr/>
        <p:txBody>
          <a:bodyPr>
            <a:normAutofit/>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normAutofit/>
          </a:bodyPr>
          <a:lstStyle/>
          <a:p>
            <a:pPr lvl="0"/>
            <a:r>
              <a:rPr lang="en-CA" dirty="0"/>
              <a:t>What Is An Assumption?</a:t>
            </a:r>
          </a:p>
          <a:p>
            <a:pPr lvl="0"/>
            <a:r>
              <a:rPr lang="en-CA" dirty="0"/>
              <a:t>Types of Assumptions</a:t>
            </a:r>
          </a:p>
          <a:p>
            <a:pPr lvl="0"/>
            <a:r>
              <a:rPr lang="en-CA" dirty="0"/>
              <a:t>How To Test?</a:t>
            </a:r>
          </a:p>
          <a:p>
            <a:pPr lvl="0"/>
            <a:r>
              <a:rPr lang="en-CA" dirty="0"/>
              <a:t>Certainty</a:t>
            </a:r>
          </a:p>
          <a:p>
            <a:r>
              <a:rPr lang="en-CA" dirty="0" smtClean="0"/>
              <a:t>Example</a:t>
            </a:r>
            <a:endParaRPr lang="en-CA" dirty="0"/>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endParaRPr lang="en-CA" sz="3800" dirty="0" smtClean="0">
              <a:solidFill>
                <a:schemeClr val="tx1">
                  <a:lumMod val="75000"/>
                  <a:lumOff val="25000"/>
                </a:schemeClr>
              </a:solidFill>
            </a:endParaRPr>
          </a:p>
          <a:p>
            <a:pPr marL="0" indent="0" algn="ctr">
              <a:buNone/>
            </a:pPr>
            <a:r>
              <a:rPr lang="en-CA" sz="3600" dirty="0"/>
              <a:t>Be more confident in your strategy.</a:t>
            </a:r>
            <a:endParaRPr lang="en-CA" sz="36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Font typeface="Arial" charset="0"/>
              <a:buNone/>
              <a:defRPr/>
            </a:pPr>
            <a:r>
              <a:rPr lang="en-CA" sz="4400" b="1" dirty="0">
                <a:solidFill>
                  <a:schemeClr val="tx2">
                    <a:lumMod val="10000"/>
                  </a:schemeClr>
                </a:solidFill>
              </a:rPr>
              <a:t>Double check all assumptions with someone outside of your business.</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2317841"/>
            <a:ext cx="3096344" cy="4525963"/>
          </a:xfrm>
        </p:spPr>
        <p:txBody>
          <a:bodyPr>
            <a:normAutofit/>
          </a:bodyPr>
          <a:lstStyle/>
          <a:p>
            <a:pPr marL="0" indent="0" algn="ctr">
              <a:buNone/>
            </a:pPr>
            <a:r>
              <a:rPr lang="en-CA" sz="4000" dirty="0"/>
              <a:t>Be more confident in your strategy.</a:t>
            </a:r>
            <a:endParaRPr lang="en-CA" sz="40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a:bodyPr>
          <a:lstStyle/>
          <a:p>
            <a:pPr lvl="0"/>
            <a:r>
              <a:rPr lang="en-CA" dirty="0" smtClean="0"/>
              <a:t>What Is An Assumption?</a:t>
            </a:r>
          </a:p>
          <a:p>
            <a:pPr lvl="0"/>
            <a:r>
              <a:rPr lang="en-CA" dirty="0" smtClean="0"/>
              <a:t>Types of Assumptions</a:t>
            </a:r>
          </a:p>
          <a:p>
            <a:pPr lvl="0"/>
            <a:r>
              <a:rPr lang="en-CA" dirty="0" smtClean="0"/>
              <a:t>How To Test?</a:t>
            </a:r>
          </a:p>
          <a:p>
            <a:pPr lvl="0"/>
            <a:r>
              <a:rPr lang="en-CA" dirty="0" smtClean="0"/>
              <a:t>Certainty</a:t>
            </a:r>
            <a:endParaRPr lang="en-CA" dirty="0"/>
          </a:p>
          <a:p>
            <a:r>
              <a:rPr lang="en-CA" dirty="0" smtClean="0"/>
              <a:t>Example</a:t>
            </a:r>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807412"/>
            <a:ext cx="4572000" cy="2524288"/>
          </a:xfrm>
        </p:spPr>
      </p:pic>
      <p:sp>
        <p:nvSpPr>
          <p:cNvPr id="5" name="Footer Placeholder 4"/>
          <p:cNvSpPr>
            <a:spLocks noGrp="1"/>
          </p:cNvSpPr>
          <p:nvPr>
            <p:ph type="ftr" sz="quarter" idx="11"/>
          </p:nvPr>
        </p:nvSpPr>
        <p:spPr>
          <a:xfrm>
            <a:off x="1804769" y="6492875"/>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57200" y="928688"/>
            <a:ext cx="8229600" cy="1143000"/>
          </a:xfrm>
        </p:spPr>
        <p:txBody>
          <a:bodyPr/>
          <a:lstStyle/>
          <a:p>
            <a:pPr eaLnBrk="1" hangingPunct="1"/>
            <a:r>
              <a:rPr lang="en-CA" altLang="en-US" smtClean="0"/>
              <a:t>What Is An Assumption?</a:t>
            </a:r>
          </a:p>
        </p:txBody>
      </p:sp>
      <p:graphicFrame>
        <p:nvGraphicFramePr>
          <p:cNvPr id="5" name="Diagram 4"/>
          <p:cNvGraphicFramePr/>
          <p:nvPr/>
        </p:nvGraphicFramePr>
        <p:xfrm>
          <a:off x="2143108" y="2214554"/>
          <a:ext cx="5048264"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p Arrow 5"/>
          <p:cNvSpPr/>
          <p:nvPr/>
        </p:nvSpPr>
        <p:spPr>
          <a:xfrm>
            <a:off x="2714625" y="4286250"/>
            <a:ext cx="3857625" cy="1857375"/>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400" dirty="0">
                <a:solidFill>
                  <a:schemeClr val="tx1"/>
                </a:solidFill>
              </a:rPr>
              <a:t>Assumptions</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233933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928688"/>
            <a:ext cx="8229600" cy="1143000"/>
          </a:xfrm>
        </p:spPr>
        <p:txBody>
          <a:bodyPr/>
          <a:lstStyle/>
          <a:p>
            <a:pPr eaLnBrk="1" hangingPunct="1"/>
            <a:r>
              <a:rPr lang="en-CA" altLang="en-US" smtClean="0"/>
              <a:t>Types of Assumptions</a:t>
            </a:r>
          </a:p>
        </p:txBody>
      </p:sp>
      <p:graphicFrame>
        <p:nvGraphicFramePr>
          <p:cNvPr id="5" name="Diagram 4"/>
          <p:cNvGraphicFramePr/>
          <p:nvPr/>
        </p:nvGraphicFramePr>
        <p:xfrm>
          <a:off x="1524000" y="207167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210448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57200" y="928688"/>
            <a:ext cx="8229600" cy="1143000"/>
          </a:xfrm>
        </p:spPr>
        <p:txBody>
          <a:bodyPr/>
          <a:lstStyle/>
          <a:p>
            <a:pPr eaLnBrk="1" hangingPunct="1"/>
            <a:r>
              <a:rPr lang="en-CA" altLang="en-US" smtClean="0"/>
              <a:t>How To Test Your Assumptions</a:t>
            </a:r>
          </a:p>
        </p:txBody>
      </p:sp>
      <p:graphicFrame>
        <p:nvGraphicFramePr>
          <p:cNvPr id="4" name="Diagram 3"/>
          <p:cNvGraphicFramePr/>
          <p:nvPr/>
        </p:nvGraphicFramePr>
        <p:xfrm>
          <a:off x="1571604" y="1936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813182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457200" y="928688"/>
            <a:ext cx="8229600" cy="1143000"/>
          </a:xfrm>
        </p:spPr>
        <p:txBody>
          <a:bodyPr/>
          <a:lstStyle/>
          <a:p>
            <a:pPr eaLnBrk="1" hangingPunct="1"/>
            <a:r>
              <a:rPr lang="en-CA" altLang="en-US" smtClean="0"/>
              <a:t>How Sure Are You?</a:t>
            </a: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33686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a:spLocks noGrp="1"/>
          </p:cNvSpPr>
          <p:nvPr>
            <p:ph idx="1"/>
          </p:nvPr>
        </p:nvSpPr>
        <p:spPr>
          <a:xfrm>
            <a:off x="457200" y="2143125"/>
            <a:ext cx="8229600" cy="3983038"/>
          </a:xfrm>
        </p:spPr>
        <p:txBody>
          <a:bodyPr>
            <a:normAutofit lnSpcReduction="10000"/>
          </a:bodyPr>
          <a:lstStyle/>
          <a:p>
            <a:r>
              <a:rPr lang="en-CA" altLang="en-US" sz="2400" smtClean="0"/>
              <a:t>Is there any action you could take that will help you become more confident?</a:t>
            </a:r>
          </a:p>
          <a:p>
            <a:r>
              <a:rPr lang="en-CA" altLang="en-US" sz="2400" smtClean="0"/>
              <a:t>Can you come up with a way to keep checking the environment?</a:t>
            </a:r>
          </a:p>
          <a:p>
            <a:r>
              <a:rPr lang="en-CA" altLang="en-US" sz="2400" smtClean="0"/>
              <a:t>Could you create a contract with a supplier to prevent your costs from increasing for the next 2 years?</a:t>
            </a:r>
          </a:p>
          <a:p>
            <a:r>
              <a:rPr lang="en-CA" altLang="en-US" sz="2400" smtClean="0"/>
              <a:t>Could you franchise out your own idea, to entice new competitors to join you?</a:t>
            </a:r>
          </a:p>
          <a:p>
            <a:r>
              <a:rPr lang="en-CA" altLang="en-US" sz="2400" smtClean="0"/>
              <a:t>Do you have enough cash flow in case sales are below your projections?</a:t>
            </a:r>
          </a:p>
          <a:p>
            <a:endParaRPr lang="en-CA" altLang="en-US" sz="2400" smtClean="0"/>
          </a:p>
        </p:txBody>
      </p:sp>
      <p:sp>
        <p:nvSpPr>
          <p:cNvPr id="11267" name="Title 2"/>
          <p:cNvSpPr>
            <a:spLocks noGrp="1"/>
          </p:cNvSpPr>
          <p:nvPr>
            <p:ph type="title"/>
          </p:nvPr>
        </p:nvSpPr>
        <p:spPr>
          <a:xfrm>
            <a:off x="457200" y="928688"/>
            <a:ext cx="8229600" cy="1143000"/>
          </a:xfrm>
        </p:spPr>
        <p:txBody>
          <a:bodyPr/>
          <a:lstStyle/>
          <a:p>
            <a:pPr eaLnBrk="1" hangingPunct="1"/>
            <a:r>
              <a:rPr lang="en-CA" altLang="en-US" smtClean="0"/>
              <a:t>How To Protect Yourself?</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803991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449</TotalTime>
  <Words>572</Words>
  <Application>Microsoft Office PowerPoint</Application>
  <PresentationFormat>On-screen Show (4:3)</PresentationFormat>
  <Paragraphs>133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Corbel</vt:lpstr>
      <vt:lpstr>Times New Roman</vt:lpstr>
      <vt:lpstr>Wingdings</vt:lpstr>
      <vt:lpstr>Banded</vt:lpstr>
      <vt:lpstr>Assumptions</vt:lpstr>
      <vt:lpstr>The Goal</vt:lpstr>
      <vt:lpstr>Key Points</vt:lpstr>
      <vt:lpstr>Worksheet</vt:lpstr>
      <vt:lpstr>What Is An Assumption?</vt:lpstr>
      <vt:lpstr>Types of Assumptions</vt:lpstr>
      <vt:lpstr>How To Test Your Assumptions</vt:lpstr>
      <vt:lpstr>How Sure Are You?</vt:lpstr>
      <vt:lpstr>How To Protect Yourself?</vt:lpstr>
      <vt:lpstr>Example</vt:lpstr>
      <vt:lpstr>Practice: Pie Shop</vt:lpstr>
      <vt:lpstr>Practice: Pie Shop</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74</cp:revision>
  <dcterms:created xsi:type="dcterms:W3CDTF">2009-12-07T18:18:58Z</dcterms:created>
  <dcterms:modified xsi:type="dcterms:W3CDTF">2018-09-18T22:05:49Z</dcterms:modified>
</cp:coreProperties>
</file>