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429" r:id="rId3"/>
    <p:sldId id="258" r:id="rId4"/>
    <p:sldId id="259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9" r:id="rId13"/>
    <p:sldId id="438" r:id="rId14"/>
    <p:sldId id="43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75517AD-81F2-4334-BF9B-2CF1C6A2F426}" type="datetimeFigureOut">
              <a:rPr lang="en-CA" smtClean="0"/>
              <a:t>22/05/2014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6AB2375-A45C-4A99-95AC-F1B97863EC9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628800"/>
            <a:ext cx="1981200" cy="4248472"/>
          </a:xfrm>
        </p:spPr>
        <p:txBody>
          <a:bodyPr>
            <a:normAutofit/>
          </a:bodyPr>
          <a:lstStyle/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r>
              <a:rPr lang="en-CA" dirty="0" smtClean="0"/>
              <a:t>The Small Business Solver Team</a:t>
            </a:r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endParaRPr lang="en-CA" sz="1600" dirty="0" smtClean="0"/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r>
              <a:rPr lang="en-CA" dirty="0" smtClean="0"/>
              <a:t> </a:t>
            </a:r>
          </a:p>
          <a:p>
            <a:pPr algn="ctr"/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Local Small Business marketing Plan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308304" y="3645024"/>
            <a:ext cx="1440160" cy="0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93" y="4509120"/>
            <a:ext cx="931481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Google Maps &amp; Local Directories</a:t>
            </a:r>
            <a:endParaRPr lang="en-CA" dirty="0"/>
          </a:p>
        </p:txBody>
      </p:sp>
      <p:pic>
        <p:nvPicPr>
          <p:cNvPr id="8" name="Picture 7" descr="markham pizza - Google Search - Internet Explor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14674" r="14445" b="2785"/>
          <a:stretch/>
        </p:blipFill>
        <p:spPr>
          <a:xfrm>
            <a:off x="-61408" y="1268760"/>
            <a:ext cx="931392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138928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/>
              <a:t>Community boards</a:t>
            </a:r>
          </a:p>
          <a:p>
            <a:r>
              <a:rPr lang="en-CA" dirty="0"/>
              <a:t>Signage </a:t>
            </a:r>
          </a:p>
          <a:p>
            <a:r>
              <a:rPr lang="en-CA" dirty="0"/>
              <a:t>Press releases</a:t>
            </a:r>
          </a:p>
          <a:p>
            <a:r>
              <a:rPr lang="en-CA" dirty="0"/>
              <a:t>Flyers </a:t>
            </a:r>
          </a:p>
          <a:p>
            <a:r>
              <a:rPr lang="en-CA" dirty="0"/>
              <a:t>Networking </a:t>
            </a:r>
          </a:p>
          <a:p>
            <a:r>
              <a:rPr lang="en-CA" dirty="0"/>
              <a:t>Be Different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Tools</a:t>
            </a:r>
            <a:endParaRPr lang="en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67673"/>
            <a:ext cx="4038600" cy="4110079"/>
          </a:xfrm>
        </p:spPr>
      </p:pic>
    </p:spTree>
    <p:extLst>
      <p:ext uri="{BB962C8B-B14F-4D97-AF65-F5344CB8AC3E}">
        <p14:creationId xmlns:p14="http://schemas.microsoft.com/office/powerpoint/2010/main" val="387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8435280" cy="504056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CA" sz="3200" dirty="0" smtClean="0"/>
              <a:t>Marketing goal: 3 new customers</a:t>
            </a:r>
          </a:p>
          <a:p>
            <a:pPr marL="45720" indent="0">
              <a:buNone/>
            </a:pPr>
            <a:endParaRPr lang="en-CA" sz="3200" dirty="0" smtClean="0"/>
          </a:p>
          <a:p>
            <a:pPr marL="45720" indent="0">
              <a:buNone/>
            </a:pPr>
            <a:r>
              <a:rPr lang="en-CA" sz="3200" dirty="0" smtClean="0"/>
              <a:t>Budget: $1000</a:t>
            </a:r>
            <a:endParaRPr lang="en-CA" sz="3200" dirty="0" smtClean="0"/>
          </a:p>
          <a:p>
            <a:pPr marL="45720" indent="0">
              <a:buNone/>
            </a:pPr>
            <a:endParaRPr lang="en-CA" sz="3200" dirty="0" smtClean="0"/>
          </a:p>
          <a:p>
            <a:pPr marL="45720" indent="0">
              <a:buNone/>
            </a:pPr>
            <a:r>
              <a:rPr lang="en-CA" sz="3200" dirty="0" smtClean="0"/>
              <a:t>Target market: busy brides</a:t>
            </a:r>
          </a:p>
          <a:p>
            <a:pPr marL="45720" indent="0">
              <a:buNone/>
            </a:pPr>
            <a:endParaRPr lang="en-CA" sz="3200" dirty="0" smtClean="0"/>
          </a:p>
          <a:p>
            <a:pPr marL="45720" indent="0">
              <a:buNone/>
            </a:pPr>
            <a:r>
              <a:rPr lang="en-CA" sz="3200" dirty="0" smtClean="0"/>
              <a:t>Message: </a:t>
            </a:r>
          </a:p>
          <a:p>
            <a:pPr marL="45720" indent="0">
              <a:buNone/>
            </a:pPr>
            <a:r>
              <a:rPr lang="en-CA" sz="3200" dirty="0" smtClean="0"/>
              <a:t>1. Wanda        </a:t>
            </a:r>
            <a:r>
              <a:rPr lang="en-CA" sz="3200" dirty="0" smtClean="0"/>
              <a:t>2. easy wedding day   3. one stop</a:t>
            </a:r>
          </a:p>
          <a:p>
            <a:pPr marL="45720" indent="0">
              <a:buNone/>
            </a:pPr>
            <a:endParaRPr lang="en-CA" sz="3200" dirty="0" smtClean="0"/>
          </a:p>
          <a:p>
            <a:pPr marL="45720" indent="0">
              <a:buNone/>
            </a:pPr>
            <a:r>
              <a:rPr lang="en-CA" sz="3200" dirty="0" smtClean="0"/>
              <a:t>Tools: </a:t>
            </a:r>
          </a:p>
          <a:p>
            <a:pPr marL="45720" indent="0">
              <a:buNone/>
            </a:pPr>
            <a:r>
              <a:rPr lang="en-CA" sz="3200" dirty="0" smtClean="0"/>
              <a:t>1. Cross promos   2. Google Maps 3. Event w/ PR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Wanda’s Wedding planning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205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020272" y="2892277"/>
            <a:ext cx="1944216" cy="1645920"/>
          </a:xfrm>
        </p:spPr>
        <p:txBody>
          <a:bodyPr>
            <a:normAutofit/>
          </a:bodyPr>
          <a:lstStyle/>
          <a:p>
            <a:r>
              <a:rPr lang="en-CA" sz="4800" dirty="0" smtClean="0"/>
              <a:t>Goal</a:t>
            </a:r>
            <a:endParaRPr lang="en-CA" sz="4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Build </a:t>
            </a:r>
            <a:r>
              <a:rPr lang="en-CA" dirty="0" smtClean="0"/>
              <a:t>a local marketing plan that you can start using today.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29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628800"/>
            <a:ext cx="1981200" cy="4248472"/>
          </a:xfrm>
        </p:spPr>
        <p:txBody>
          <a:bodyPr>
            <a:normAutofit/>
          </a:bodyPr>
          <a:lstStyle/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r>
              <a:rPr lang="en-CA" dirty="0" smtClean="0"/>
              <a:t>The Small Business Solver Team</a:t>
            </a:r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endParaRPr lang="en-CA" sz="1600" dirty="0" smtClean="0"/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r>
              <a:rPr lang="en-CA" dirty="0" smtClean="0"/>
              <a:t> </a:t>
            </a:r>
          </a:p>
          <a:p>
            <a:pPr algn="ctr"/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Local Small Business marketing Plan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308304" y="3645024"/>
            <a:ext cx="1440160" cy="0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93" y="4509120"/>
            <a:ext cx="931481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600" dirty="0" smtClean="0"/>
              <a:t>Local marketing works!</a:t>
            </a:r>
            <a:endParaRPr lang="en-CA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Local marketing Works!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6" y="0"/>
            <a:ext cx="6780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020272" y="2892277"/>
            <a:ext cx="1944216" cy="1645920"/>
          </a:xfrm>
        </p:spPr>
        <p:txBody>
          <a:bodyPr>
            <a:normAutofit/>
          </a:bodyPr>
          <a:lstStyle/>
          <a:p>
            <a:r>
              <a:rPr lang="en-CA" sz="4800" dirty="0" smtClean="0"/>
              <a:t>Goal</a:t>
            </a:r>
            <a:endParaRPr lang="en-CA" sz="4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Build </a:t>
            </a:r>
            <a:r>
              <a:rPr lang="en-CA" dirty="0" smtClean="0"/>
              <a:t>a local marketing plan that you can start using today.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0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7571184" cy="44074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CA" sz="3200" dirty="0" smtClean="0"/>
              <a:t>Marketing goal: ________________</a:t>
            </a:r>
          </a:p>
          <a:p>
            <a:pPr marL="45720" indent="0">
              <a:buNone/>
            </a:pPr>
            <a:r>
              <a:rPr lang="en-CA" sz="3200" dirty="0" smtClean="0"/>
              <a:t>Budget: $ _____________________</a:t>
            </a:r>
            <a:endParaRPr lang="en-CA" sz="3200" dirty="0" smtClean="0"/>
          </a:p>
          <a:p>
            <a:pPr marL="45720" indent="0">
              <a:buNone/>
            </a:pPr>
            <a:r>
              <a:rPr lang="en-CA" sz="3200" dirty="0" smtClean="0"/>
              <a:t>Target market: _________________</a:t>
            </a:r>
          </a:p>
          <a:p>
            <a:pPr marL="45720" indent="0">
              <a:buNone/>
            </a:pPr>
            <a:r>
              <a:rPr lang="en-CA" sz="3200" dirty="0" smtClean="0"/>
              <a:t>Message: </a:t>
            </a:r>
          </a:p>
          <a:p>
            <a:pPr marL="45720" indent="0">
              <a:buNone/>
            </a:pPr>
            <a:r>
              <a:rPr lang="en-CA" sz="3200" dirty="0" smtClean="0"/>
              <a:t>1.                   </a:t>
            </a:r>
            <a:r>
              <a:rPr lang="en-CA" sz="3200" dirty="0" smtClean="0"/>
              <a:t>2.                     3. </a:t>
            </a:r>
          </a:p>
          <a:p>
            <a:pPr marL="45720" indent="0">
              <a:buNone/>
            </a:pPr>
            <a:r>
              <a:rPr lang="en-CA" sz="3200" dirty="0" smtClean="0"/>
              <a:t>Tools: </a:t>
            </a:r>
          </a:p>
          <a:p>
            <a:pPr marL="45720" indent="0">
              <a:buNone/>
            </a:pPr>
            <a:r>
              <a:rPr lang="en-CA" sz="3200" dirty="0" smtClean="0"/>
              <a:t>1.                   2.                     3.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To Expect?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42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How much will you increase…</a:t>
            </a:r>
          </a:p>
          <a:p>
            <a:pPr lvl="1"/>
            <a:r>
              <a:rPr lang="en-CA" dirty="0" smtClean="0"/>
              <a:t># of customers</a:t>
            </a:r>
          </a:p>
          <a:p>
            <a:pPr lvl="1"/>
            <a:r>
              <a:rPr lang="en-CA" dirty="0" smtClean="0"/>
              <a:t># of time customers come</a:t>
            </a:r>
          </a:p>
          <a:p>
            <a:pPr lvl="1"/>
            <a:r>
              <a:rPr lang="en-CA" dirty="0" smtClean="0"/>
              <a:t>Average amount spent</a:t>
            </a:r>
          </a:p>
          <a:p>
            <a:pPr lvl="1"/>
            <a:r>
              <a:rPr lang="en-CA" dirty="0"/>
              <a:t>Overall revenue</a:t>
            </a:r>
          </a:p>
          <a:p>
            <a:pPr lvl="1"/>
            <a:r>
              <a:rPr lang="en-CA" dirty="0" smtClean="0"/>
              <a:t>Awareness levels</a:t>
            </a:r>
          </a:p>
          <a:p>
            <a:pPr lvl="1"/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880" y="2371928"/>
            <a:ext cx="4038600" cy="310156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Marketing Goal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07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endParaRPr lang="en-CA" dirty="0" smtClean="0"/>
          </a:p>
          <a:p>
            <a:pPr marL="45720" indent="0">
              <a:buNone/>
            </a:pPr>
            <a:endParaRPr lang="en-CA" dirty="0"/>
          </a:p>
          <a:p>
            <a:pPr marL="45720" indent="0">
              <a:buNone/>
            </a:pPr>
            <a:r>
              <a:rPr lang="en-CA" dirty="0" smtClean="0"/>
              <a:t>How much are you willing to spend to reach this goal?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74515"/>
            <a:ext cx="4038600" cy="389639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Budget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75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CA" dirty="0" smtClean="0"/>
              <a:t>Who is this marketing campaign targeting?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Behaviours</a:t>
            </a:r>
          </a:p>
          <a:p>
            <a:pPr lvl="1"/>
            <a:r>
              <a:rPr lang="en-CA" dirty="0" smtClean="0"/>
              <a:t>What are they doing?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Values</a:t>
            </a:r>
          </a:p>
          <a:p>
            <a:pPr lvl="1"/>
            <a:r>
              <a:rPr lang="en-CA" dirty="0" smtClean="0"/>
              <a:t>Why are they doing those things?</a:t>
            </a:r>
            <a:endParaRPr lang="en-CA" dirty="0"/>
          </a:p>
          <a:p>
            <a:pPr marL="45720" indent="0">
              <a:buNone/>
            </a:pPr>
            <a:endParaRPr lang="en-CA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10976"/>
            <a:ext cx="4038600" cy="4023474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Target markets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89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618856" cy="4950288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Focus on your audience</a:t>
            </a:r>
          </a:p>
          <a:p>
            <a:endParaRPr lang="en-CA" dirty="0"/>
          </a:p>
          <a:p>
            <a:r>
              <a:rPr lang="en-CA" dirty="0" smtClean="0"/>
              <a:t>2 to 3 things</a:t>
            </a:r>
          </a:p>
          <a:p>
            <a:endParaRPr lang="en-CA" dirty="0"/>
          </a:p>
          <a:p>
            <a:r>
              <a:rPr lang="en-CA" dirty="0" smtClean="0"/>
              <a:t>Simple</a:t>
            </a:r>
          </a:p>
          <a:p>
            <a:endParaRPr lang="en-CA" dirty="0"/>
          </a:p>
          <a:p>
            <a:r>
              <a:rPr lang="en-CA" dirty="0" smtClean="0"/>
              <a:t>Ideas; </a:t>
            </a:r>
          </a:p>
          <a:p>
            <a:pPr lvl="1"/>
            <a:r>
              <a:rPr lang="en-CA" dirty="0" smtClean="0"/>
              <a:t>Business name</a:t>
            </a:r>
          </a:p>
          <a:p>
            <a:pPr lvl="1"/>
            <a:r>
              <a:rPr lang="en-CA" dirty="0" smtClean="0"/>
              <a:t>Product</a:t>
            </a:r>
          </a:p>
          <a:p>
            <a:pPr lvl="1"/>
            <a:r>
              <a:rPr lang="en-CA" dirty="0" smtClean="0"/>
              <a:t>What’s unique</a:t>
            </a:r>
          </a:p>
          <a:p>
            <a:pPr lvl="1"/>
            <a:r>
              <a:rPr lang="en-CA" dirty="0" smtClean="0"/>
              <a:t>Brand image</a:t>
            </a:r>
          </a:p>
          <a:p>
            <a:pPr lvl="1"/>
            <a:r>
              <a:rPr lang="en-CA" dirty="0" smtClean="0"/>
              <a:t>Logo 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84943"/>
            <a:ext cx="4038600" cy="427554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Message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46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138928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Cross promotions</a:t>
            </a:r>
          </a:p>
          <a:p>
            <a:r>
              <a:rPr lang="en-CA" dirty="0" smtClean="0"/>
              <a:t>Events / Open house</a:t>
            </a:r>
          </a:p>
          <a:p>
            <a:r>
              <a:rPr lang="en-CA" dirty="0" smtClean="0"/>
              <a:t>Sponsorships</a:t>
            </a:r>
          </a:p>
          <a:p>
            <a:r>
              <a:rPr lang="en-CA" dirty="0" smtClean="0"/>
              <a:t>Emails &amp; loyalty</a:t>
            </a:r>
          </a:p>
          <a:p>
            <a:r>
              <a:rPr lang="en-CA" dirty="0" smtClean="0"/>
              <a:t>Volunteering</a:t>
            </a:r>
            <a:endParaRPr lang="en-CA" dirty="0"/>
          </a:p>
          <a:p>
            <a:r>
              <a:rPr lang="en-CA" dirty="0" smtClean="0"/>
              <a:t>Google </a:t>
            </a:r>
            <a:r>
              <a:rPr lang="en-CA" dirty="0"/>
              <a:t>maps</a:t>
            </a:r>
          </a:p>
          <a:p>
            <a:r>
              <a:rPr lang="en-CA" dirty="0"/>
              <a:t>Local directories</a:t>
            </a:r>
          </a:p>
          <a:p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Tools</a:t>
            </a:r>
            <a:endParaRPr lang="en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67673"/>
            <a:ext cx="4038600" cy="4110079"/>
          </a:xfrm>
        </p:spPr>
      </p:pic>
    </p:spTree>
    <p:extLst>
      <p:ext uri="{BB962C8B-B14F-4D97-AF65-F5344CB8AC3E}">
        <p14:creationId xmlns:p14="http://schemas.microsoft.com/office/powerpoint/2010/main" val="16238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1706</TotalTime>
  <Words>246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Local Small Business marketing Plan</vt:lpstr>
      <vt:lpstr>Local marketing Works!</vt:lpstr>
      <vt:lpstr>Build a local marketing plan that you can start using today.</vt:lpstr>
      <vt:lpstr>What To Expect?</vt:lpstr>
      <vt:lpstr>Marketing Goal</vt:lpstr>
      <vt:lpstr>Budget</vt:lpstr>
      <vt:lpstr>Target markets</vt:lpstr>
      <vt:lpstr>Message</vt:lpstr>
      <vt:lpstr>Tools</vt:lpstr>
      <vt:lpstr>Google Maps &amp; Local Directories</vt:lpstr>
      <vt:lpstr>Tools</vt:lpstr>
      <vt:lpstr>Wanda’s Wedding planning</vt:lpstr>
      <vt:lpstr>Build a local marketing plan that you can start using today.</vt:lpstr>
      <vt:lpstr>Local Small Business marketing Plan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258</cp:revision>
  <dcterms:created xsi:type="dcterms:W3CDTF">2013-03-11T16:37:51Z</dcterms:created>
  <dcterms:modified xsi:type="dcterms:W3CDTF">2014-05-22T14:53:14Z</dcterms:modified>
</cp:coreProperties>
</file>