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7" r:id="rId4"/>
    <p:sldId id="262" r:id="rId5"/>
    <p:sldId id="291" r:id="rId6"/>
    <p:sldId id="293" r:id="rId7"/>
    <p:sldId id="292" r:id="rId8"/>
    <p:sldId id="301" r:id="rId9"/>
    <p:sldId id="294" r:id="rId10"/>
    <p:sldId id="300" r:id="rId11"/>
    <p:sldId id="296" r:id="rId12"/>
    <p:sldId id="295" r:id="rId13"/>
    <p:sldId id="299" r:id="rId14"/>
    <p:sldId id="298" r:id="rId15"/>
    <p:sldId id="29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DE173-00C1-45B4-9EFF-2FC2958AEBA2}" type="datetimeFigureOut">
              <a:rPr lang="en-CA" smtClean="0"/>
              <a:t>10/04/2014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48D02-EE56-4F33-9643-1A2D346E0F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6325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9ED30-A684-4451-B97A-AA4A82E47005}" type="datetimeFigureOut">
              <a:rPr lang="en-CA" smtClean="0"/>
              <a:t>10/04/2014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5FC57-CB59-4179-BE06-611F4404E4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772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FC57-CB59-4179-BE06-611F4404E4B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953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76B45F1-B995-4BD6-A993-25A6848630F2}" type="datetimeFigureOut">
              <a:rPr lang="en-CA" smtClean="0"/>
              <a:t>10/04/2014</a:t>
            </a:fld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6E1B9E-4BC6-415C-B420-2670B8503860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45F1-B995-4BD6-A993-25A6848630F2}" type="datetimeFigureOut">
              <a:rPr lang="en-CA" smtClean="0"/>
              <a:t>10/04/2014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1B9E-4BC6-415C-B420-2670B850386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45F1-B995-4BD6-A993-25A6848630F2}" type="datetimeFigureOut">
              <a:rPr lang="en-CA" smtClean="0"/>
              <a:t>10/04/2014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76E1B9E-4BC6-415C-B420-2670B850386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45F1-B995-4BD6-A993-25A6848630F2}" type="datetimeFigureOut">
              <a:rPr lang="en-CA" smtClean="0"/>
              <a:t>10/04/2014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1B9E-4BC6-415C-B420-2670B8503860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6B45F1-B995-4BD6-A993-25A6848630F2}" type="datetimeFigureOut">
              <a:rPr lang="en-CA" smtClean="0"/>
              <a:t>10/04/2014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76E1B9E-4BC6-415C-B420-2670B8503860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45F1-B995-4BD6-A993-25A6848630F2}" type="datetimeFigureOut">
              <a:rPr lang="en-CA" smtClean="0"/>
              <a:t>10/04/2014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1B9E-4BC6-415C-B420-2670B8503860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45F1-B995-4BD6-A993-25A6848630F2}" type="datetimeFigureOut">
              <a:rPr lang="en-CA" smtClean="0"/>
              <a:t>10/04/2014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1B9E-4BC6-415C-B420-2670B8503860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45F1-B995-4BD6-A993-25A6848630F2}" type="datetimeFigureOut">
              <a:rPr lang="en-CA" smtClean="0"/>
              <a:t>10/04/2014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1B9E-4BC6-415C-B420-2670B8503860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45F1-B995-4BD6-A993-25A6848630F2}" type="datetimeFigureOut">
              <a:rPr lang="en-CA" smtClean="0"/>
              <a:t>10/04/2014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1B9E-4BC6-415C-B420-2670B850386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45F1-B995-4BD6-A993-25A6848630F2}" type="datetimeFigureOut">
              <a:rPr lang="en-CA" smtClean="0"/>
              <a:t>10/04/2014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6E1B9E-4BC6-415C-B420-2670B8503860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45F1-B995-4BD6-A993-25A6848630F2}" type="datetimeFigureOut">
              <a:rPr lang="en-CA" smtClean="0"/>
              <a:t>10/04/2014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1B9E-4BC6-415C-B420-2670B8503860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76B45F1-B995-4BD6-A993-25A6848630F2}" type="datetimeFigureOut">
              <a:rPr lang="en-CA" smtClean="0"/>
              <a:t>10/04/2014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76E1B9E-4BC6-415C-B420-2670B8503860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llbusinesssolv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mallbusinesssolver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Do A Quarterly Review?</a:t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sz="1800" dirty="0" smtClean="0">
                <a:hlinkClick r:id="rId3"/>
              </a:rPr>
              <a:t>www.smallbusinesssolver.com</a:t>
            </a:r>
            <a:r>
              <a:rPr lang="en-CA" sz="1800" dirty="0" smtClean="0"/>
              <a:t> </a:t>
            </a:r>
            <a:endParaRPr lang="en-CA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091854"/>
            <a:ext cx="2404273" cy="21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5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CA" dirty="0" smtClean="0"/>
              <a:t>External Review</a:t>
            </a:r>
          </a:p>
          <a:p>
            <a:r>
              <a:rPr lang="en-CA" dirty="0" smtClean="0"/>
              <a:t>Political review</a:t>
            </a:r>
          </a:p>
          <a:p>
            <a:r>
              <a:rPr lang="en-CA" dirty="0" smtClean="0"/>
              <a:t>Economic</a:t>
            </a:r>
          </a:p>
          <a:p>
            <a:r>
              <a:rPr lang="en-CA" dirty="0" smtClean="0"/>
              <a:t>Social</a:t>
            </a:r>
          </a:p>
          <a:p>
            <a:r>
              <a:rPr lang="en-CA" dirty="0" smtClean="0"/>
              <a:t>Technology</a:t>
            </a:r>
          </a:p>
          <a:p>
            <a:r>
              <a:rPr lang="en-CA" dirty="0" smtClean="0"/>
              <a:t>Competitive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73" y="1719263"/>
            <a:ext cx="2781053" cy="4406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Steps To A Quarterly Review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86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806272"/>
          </a:xfrm>
        </p:spPr>
        <p:txBody>
          <a:bodyPr>
            <a:normAutofit fontScale="92500" lnSpcReduction="20000"/>
          </a:bodyPr>
          <a:lstStyle/>
          <a:p>
            <a:r>
              <a:rPr lang="en-CA" b="1" dirty="0" smtClean="0"/>
              <a:t>Involve stakeholders</a:t>
            </a:r>
          </a:p>
          <a:p>
            <a:r>
              <a:rPr lang="en-CA" b="1" dirty="0" smtClean="0"/>
              <a:t>Measure &amp; monitor</a:t>
            </a:r>
          </a:p>
          <a:p>
            <a:r>
              <a:rPr lang="en-CA" b="1" dirty="0"/>
              <a:t>Regular </a:t>
            </a:r>
            <a:r>
              <a:rPr lang="en-CA" b="1" dirty="0" smtClean="0"/>
              <a:t>updates</a:t>
            </a:r>
            <a:endParaRPr lang="en-CA" dirty="0" smtClean="0"/>
          </a:p>
          <a:p>
            <a:r>
              <a:rPr lang="en-CA" b="1" dirty="0" smtClean="0"/>
              <a:t>Challenge assumptions</a:t>
            </a:r>
            <a:endParaRPr lang="en-CA" dirty="0" smtClean="0"/>
          </a:p>
          <a:p>
            <a:r>
              <a:rPr lang="en-CA" b="1" dirty="0" smtClean="0"/>
              <a:t>Have ownership</a:t>
            </a:r>
            <a:endParaRPr lang="en-CA" dirty="0" smtClean="0"/>
          </a:p>
          <a:p>
            <a:r>
              <a:rPr lang="en-CA" b="1" dirty="0" smtClean="0"/>
              <a:t>Stay committed</a:t>
            </a:r>
          </a:p>
          <a:p>
            <a:r>
              <a:rPr lang="en-CA" b="1" dirty="0" smtClean="0"/>
              <a:t>Align human resources</a:t>
            </a:r>
            <a:endParaRPr lang="en-CA" dirty="0" smtClean="0"/>
          </a:p>
          <a:p>
            <a:r>
              <a:rPr lang="en-CA" b="1" dirty="0" smtClean="0"/>
              <a:t>Target sales</a:t>
            </a:r>
            <a:endParaRPr lang="en-CA" dirty="0" smtClean="0"/>
          </a:p>
          <a:p>
            <a:r>
              <a:rPr lang="en-CA" b="1" dirty="0" smtClean="0"/>
              <a:t>Set milestones</a:t>
            </a:r>
            <a:endParaRPr lang="en-CA" dirty="0" smtClean="0"/>
          </a:p>
          <a:p>
            <a:r>
              <a:rPr lang="en-CA" b="1" dirty="0" smtClean="0"/>
              <a:t>Reward success</a:t>
            </a:r>
            <a:endParaRPr lang="en-CA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2212975"/>
            <a:ext cx="2933700" cy="34194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Best practices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161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Just ignoring the plan</a:t>
            </a:r>
            <a:endParaRPr lang="en-CA" dirty="0"/>
          </a:p>
          <a:p>
            <a:r>
              <a:rPr lang="en-CA" b="1" dirty="0"/>
              <a:t>Lack of </a:t>
            </a:r>
            <a:r>
              <a:rPr lang="en-CA" b="1" dirty="0" smtClean="0"/>
              <a:t>communication</a:t>
            </a:r>
            <a:endParaRPr lang="en-CA" dirty="0" smtClean="0"/>
          </a:p>
          <a:p>
            <a:r>
              <a:rPr lang="en-CA" b="1" dirty="0" smtClean="0"/>
              <a:t>Too tactical</a:t>
            </a:r>
            <a:endParaRPr lang="en-CA" dirty="0"/>
          </a:p>
          <a:p>
            <a:r>
              <a:rPr lang="en-CA" b="1" dirty="0" smtClean="0"/>
              <a:t>Monitoring the wrong things</a:t>
            </a:r>
            <a:endParaRPr lang="en-CA" dirty="0"/>
          </a:p>
          <a:p>
            <a:r>
              <a:rPr lang="en-CA" b="1" dirty="0" smtClean="0"/>
              <a:t>No measurement</a:t>
            </a:r>
            <a:endParaRPr lang="en-CA" dirty="0"/>
          </a:p>
          <a:p>
            <a:r>
              <a:rPr lang="en-CA" b="1" dirty="0" smtClean="0"/>
              <a:t>Confusing</a:t>
            </a:r>
            <a:endParaRPr lang="en-CA" dirty="0">
              <a:effectLst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3413"/>
            <a:ext cx="4038600" cy="4038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Strategic Implementation Mistakes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775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en-CA" dirty="0" smtClean="0"/>
          </a:p>
          <a:p>
            <a:pPr marL="45720" indent="0">
              <a:buNone/>
            </a:pPr>
            <a:endParaRPr lang="en-CA" dirty="0"/>
          </a:p>
          <a:p>
            <a:pPr>
              <a:buFontTx/>
              <a:buChar char="-"/>
            </a:pPr>
            <a:r>
              <a:rPr lang="en-CA" sz="3200" dirty="0" smtClean="0">
                <a:latin typeface="Arial" pitchFamily="34" charset="0"/>
                <a:cs typeface="Arial" pitchFamily="34" charset="0"/>
              </a:rPr>
              <a:t>Why a quarterly review is critical?</a:t>
            </a:r>
          </a:p>
          <a:p>
            <a:pPr>
              <a:buFontTx/>
              <a:buChar char="-"/>
            </a:pPr>
            <a:r>
              <a:rPr lang="en-CA" sz="3200" dirty="0" smtClean="0">
                <a:latin typeface="Arial" pitchFamily="34" charset="0"/>
                <a:cs typeface="Arial" pitchFamily="34" charset="0"/>
              </a:rPr>
              <a:t>Action planning recap</a:t>
            </a:r>
          </a:p>
          <a:p>
            <a:pPr>
              <a:buFontTx/>
              <a:buChar char="-"/>
            </a:pPr>
            <a:r>
              <a:rPr lang="en-CA" sz="3200" dirty="0" smtClean="0">
                <a:latin typeface="Arial" pitchFamily="34" charset="0"/>
                <a:cs typeface="Arial" pitchFamily="34" charset="0"/>
              </a:rPr>
              <a:t>Steps to a quarterly review</a:t>
            </a:r>
          </a:p>
          <a:p>
            <a:pPr>
              <a:buFontTx/>
              <a:buChar char="-"/>
            </a:pPr>
            <a:r>
              <a:rPr lang="en-CA" sz="3200" dirty="0" smtClean="0">
                <a:latin typeface="Arial" pitchFamily="34" charset="0"/>
                <a:cs typeface="Arial" pitchFamily="34" charset="0"/>
              </a:rPr>
              <a:t>Best practices</a:t>
            </a:r>
          </a:p>
          <a:p>
            <a:pPr>
              <a:buFontTx/>
              <a:buChar char="-"/>
            </a:pPr>
            <a:r>
              <a:rPr lang="en-CA" sz="3200" dirty="0" smtClean="0">
                <a:latin typeface="Arial" pitchFamily="34" charset="0"/>
                <a:cs typeface="Arial" pitchFamily="34" charset="0"/>
              </a:rPr>
              <a:t>What not to do?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Did We Cover?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97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Carla </a:t>
            </a:r>
            <a:r>
              <a:rPr lang="en-CA" dirty="0" err="1" smtClean="0"/>
              <a:t>Langhorst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@business solver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Quarterly Reviews Allow You to See The Forest.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817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Do A Quarterly Review?</a:t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sz="1800" dirty="0" smtClean="0">
                <a:hlinkClick r:id="rId2"/>
              </a:rPr>
              <a:t>www.smallbusinesssolver.com</a:t>
            </a:r>
            <a:r>
              <a:rPr lang="en-CA" sz="1800" dirty="0" smtClean="0"/>
              <a:t> </a:t>
            </a:r>
            <a:endParaRPr lang="en-CA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091854"/>
            <a:ext cx="2404273" cy="21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3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Carla </a:t>
            </a:r>
            <a:r>
              <a:rPr lang="en-CA" dirty="0" err="1" smtClean="0"/>
              <a:t>Langhorst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@business solver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Quarterly Reviews Allow You to See The Forest.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509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en-CA" dirty="0" smtClean="0"/>
          </a:p>
          <a:p>
            <a:pPr marL="45720" indent="0">
              <a:buNone/>
            </a:pPr>
            <a:endParaRPr lang="en-CA" dirty="0"/>
          </a:p>
          <a:p>
            <a:pPr>
              <a:buFontTx/>
              <a:buChar char="-"/>
            </a:pPr>
            <a:r>
              <a:rPr lang="en-CA" sz="3200" dirty="0" smtClean="0">
                <a:latin typeface="Arial" pitchFamily="34" charset="0"/>
                <a:cs typeface="Arial" pitchFamily="34" charset="0"/>
              </a:rPr>
              <a:t>Why a quarterly review is critical?</a:t>
            </a:r>
          </a:p>
          <a:p>
            <a:pPr>
              <a:buFontTx/>
              <a:buChar char="-"/>
            </a:pPr>
            <a:r>
              <a:rPr lang="en-CA" sz="3200" dirty="0" smtClean="0">
                <a:latin typeface="Arial" pitchFamily="34" charset="0"/>
                <a:cs typeface="Arial" pitchFamily="34" charset="0"/>
              </a:rPr>
              <a:t>Action planning recap</a:t>
            </a:r>
          </a:p>
          <a:p>
            <a:pPr>
              <a:buFontTx/>
              <a:buChar char="-"/>
            </a:pPr>
            <a:r>
              <a:rPr lang="en-CA" sz="3200" dirty="0" smtClean="0">
                <a:latin typeface="Arial" pitchFamily="34" charset="0"/>
                <a:cs typeface="Arial" pitchFamily="34" charset="0"/>
              </a:rPr>
              <a:t>Steps to a quarterly review</a:t>
            </a:r>
          </a:p>
          <a:p>
            <a:pPr>
              <a:buFontTx/>
              <a:buChar char="-"/>
            </a:pPr>
            <a:r>
              <a:rPr lang="en-CA" sz="3200" dirty="0" smtClean="0">
                <a:latin typeface="Arial" pitchFamily="34" charset="0"/>
                <a:cs typeface="Arial" pitchFamily="34" charset="0"/>
              </a:rPr>
              <a:t>Best practices</a:t>
            </a:r>
          </a:p>
          <a:p>
            <a:pPr>
              <a:buFontTx/>
              <a:buChar char="-"/>
            </a:pPr>
            <a:r>
              <a:rPr lang="en-CA" sz="3200" dirty="0" smtClean="0">
                <a:latin typeface="Arial" pitchFamily="34" charset="0"/>
                <a:cs typeface="Arial" pitchFamily="34" charset="0"/>
              </a:rPr>
              <a:t>What not to do?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Will We Cover?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545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Dependent on YOUR ASSUMPTIONS. </a:t>
            </a:r>
          </a:p>
          <a:p>
            <a:endParaRPr lang="en-CA" dirty="0"/>
          </a:p>
          <a:p>
            <a:r>
              <a:rPr lang="en-CA" dirty="0" smtClean="0"/>
              <a:t>And we all know what assumptions do…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is a Quarterly review critical?</a:t>
            </a:r>
            <a:endParaRPr lang="en-CA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" b="2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66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Are there new threats?</a:t>
            </a:r>
          </a:p>
          <a:p>
            <a:endParaRPr lang="en-CA" dirty="0"/>
          </a:p>
          <a:p>
            <a:r>
              <a:rPr lang="en-CA" dirty="0" smtClean="0"/>
              <a:t>Are there new opportunities?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Things Change!!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0" y="0"/>
            <a:ext cx="5679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1125538"/>
            <a:ext cx="1908175" cy="5026025"/>
          </a:xfrm>
        </p:spPr>
        <p:txBody>
          <a:bodyPr/>
          <a:lstStyle/>
          <a:p>
            <a:r>
              <a:rPr lang="en-CA" smtClean="0"/>
              <a:t>BHAG</a:t>
            </a:r>
          </a:p>
        </p:txBody>
      </p:sp>
      <p:sp>
        <p:nvSpPr>
          <p:cNvPr id="9219" name="Content Placeholder 3"/>
          <p:cNvSpPr>
            <a:spLocks noGrp="1"/>
          </p:cNvSpPr>
          <p:nvPr>
            <p:ph sz="half" idx="2"/>
          </p:nvPr>
        </p:nvSpPr>
        <p:spPr>
          <a:xfrm>
            <a:off x="6875463" y="1484783"/>
            <a:ext cx="1955800" cy="5001741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charset="0"/>
              <a:buNone/>
            </a:pPr>
            <a:endParaRPr lang="en-CA" dirty="0" smtClean="0"/>
          </a:p>
          <a:p>
            <a:pPr marL="0" indent="0">
              <a:buFont typeface="Arial" charset="0"/>
              <a:buNone/>
            </a:pPr>
            <a:r>
              <a:rPr lang="en-CA" dirty="0" smtClean="0"/>
              <a:t>&lt; 3 years as a start up</a:t>
            </a:r>
          </a:p>
          <a:p>
            <a:pPr marL="0" indent="0">
              <a:buFont typeface="Arial" charset="0"/>
              <a:buNone/>
            </a:pPr>
            <a:endParaRPr lang="en-CA" dirty="0" smtClean="0"/>
          </a:p>
          <a:p>
            <a:pPr marL="0" indent="0">
              <a:buFont typeface="Arial" charset="0"/>
              <a:buNone/>
            </a:pPr>
            <a:r>
              <a:rPr lang="en-CA" dirty="0" smtClean="0"/>
              <a:t>&lt; 5 years as small business</a:t>
            </a:r>
          </a:p>
          <a:p>
            <a:pPr marL="0" indent="0">
              <a:buFont typeface="Arial" charset="0"/>
              <a:buNone/>
            </a:pPr>
            <a:endParaRPr lang="en-CA" dirty="0" smtClean="0"/>
          </a:p>
          <a:p>
            <a:pPr marL="0" indent="0">
              <a:buFont typeface="Arial" charset="0"/>
              <a:buNone/>
            </a:pPr>
            <a:r>
              <a:rPr lang="en-CA" dirty="0" smtClean="0"/>
              <a:t>&lt; 10 years as $1 billion business </a:t>
            </a:r>
          </a:p>
          <a:p>
            <a:pPr marL="0" indent="0">
              <a:buFont typeface="Arial" charset="0"/>
              <a:buNone/>
            </a:pPr>
            <a:endParaRPr lang="en-CA" dirty="0" smtClean="0"/>
          </a:p>
        </p:txBody>
      </p:sp>
      <p:pic>
        <p:nvPicPr>
          <p:cNvPr id="9220" name="Picture 5" descr="C:\Users\HP\AppData\Local\Microsoft\Windows\Temporary Internet Files\Content.IE5\LBKO04JY\MP900441087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-163513"/>
            <a:ext cx="4681538" cy="7021513"/>
          </a:xfrm>
          <a:noFill/>
        </p:spPr>
      </p:pic>
    </p:spTree>
    <p:extLst>
      <p:ext uri="{BB962C8B-B14F-4D97-AF65-F5344CB8AC3E}">
        <p14:creationId xmlns:p14="http://schemas.microsoft.com/office/powerpoint/2010/main" val="113430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003800" y="274638"/>
            <a:ext cx="3683000" cy="1143000"/>
          </a:xfrm>
        </p:spPr>
        <p:txBody>
          <a:bodyPr/>
          <a:lstStyle/>
          <a:p>
            <a:r>
              <a:rPr lang="en-CA" smtClean="0"/>
              <a:t>Bites 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sz="half" idx="2"/>
          </p:nvPr>
        </p:nvSpPr>
        <p:spPr>
          <a:xfrm>
            <a:off x="6011863" y="1927374"/>
            <a:ext cx="2587625" cy="4525962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Years</a:t>
            </a:r>
          </a:p>
          <a:p>
            <a:endParaRPr lang="en-CA" dirty="0" smtClean="0"/>
          </a:p>
          <a:p>
            <a:r>
              <a:rPr lang="en-CA" dirty="0" smtClean="0"/>
              <a:t>Quarters </a:t>
            </a:r>
          </a:p>
          <a:p>
            <a:endParaRPr lang="en-CA" dirty="0" smtClean="0"/>
          </a:p>
          <a:p>
            <a:r>
              <a:rPr lang="en-CA" dirty="0" smtClean="0"/>
              <a:t>Months</a:t>
            </a:r>
          </a:p>
          <a:p>
            <a:endParaRPr lang="en-CA" dirty="0" smtClean="0"/>
          </a:p>
          <a:p>
            <a:r>
              <a:rPr lang="en-CA" dirty="0" smtClean="0"/>
              <a:t>Weeks</a:t>
            </a:r>
          </a:p>
          <a:p>
            <a:endParaRPr lang="en-CA" dirty="0" smtClean="0"/>
          </a:p>
          <a:p>
            <a:r>
              <a:rPr lang="en-CA" dirty="0" smtClean="0"/>
              <a:t>Days</a:t>
            </a:r>
          </a:p>
        </p:txBody>
      </p:sp>
      <p:pic>
        <p:nvPicPr>
          <p:cNvPr id="11268" name="Picture 5" descr="C:\Users\HP\AppData\Local\Microsoft\Windows\Temporary Internet Files\Content.IE5\FHG1XPHC\MP900444188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-171450"/>
            <a:ext cx="4787900" cy="7202488"/>
          </a:xfrm>
          <a:noFill/>
        </p:spPr>
      </p:pic>
    </p:spTree>
    <p:extLst>
      <p:ext uri="{BB962C8B-B14F-4D97-AF65-F5344CB8AC3E}">
        <p14:creationId xmlns:p14="http://schemas.microsoft.com/office/powerpoint/2010/main" val="189731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Internal Review</a:t>
            </a:r>
          </a:p>
          <a:p>
            <a:endParaRPr lang="en-CA" dirty="0" smtClean="0"/>
          </a:p>
          <a:p>
            <a:r>
              <a:rPr lang="en-CA" dirty="0" smtClean="0"/>
              <a:t>External</a:t>
            </a:r>
          </a:p>
          <a:p>
            <a:r>
              <a:rPr lang="en-CA" dirty="0" smtClean="0"/>
              <a:t>Review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Steps To A quarterly Review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669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CA" dirty="0" smtClean="0"/>
              <a:t>Internal Review</a:t>
            </a:r>
          </a:p>
          <a:p>
            <a:r>
              <a:rPr lang="en-CA" dirty="0" smtClean="0"/>
              <a:t>Where are we?</a:t>
            </a:r>
          </a:p>
          <a:p>
            <a:r>
              <a:rPr lang="en-CA" dirty="0" smtClean="0"/>
              <a:t>Where should we be?</a:t>
            </a:r>
          </a:p>
          <a:p>
            <a:r>
              <a:rPr lang="en-CA" dirty="0" smtClean="0"/>
              <a:t>Why the difference?</a:t>
            </a:r>
          </a:p>
          <a:p>
            <a:pPr marL="45720" indent="0">
              <a:buNone/>
            </a:pP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592" y="1719263"/>
            <a:ext cx="2311816" cy="4406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Steps To A Quarterly Review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089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228</TotalTime>
  <Words>244</Words>
  <Application>Microsoft Office PowerPoint</Application>
  <PresentationFormat>On-screen Show (4:3)</PresentationFormat>
  <Paragraphs>91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Grid</vt:lpstr>
      <vt:lpstr>How To Do A Quarterly Review?  www.smallbusinesssolver.com </vt:lpstr>
      <vt:lpstr>Quarterly Reviews Allow You to See The Forest.</vt:lpstr>
      <vt:lpstr>What Will We Cover?</vt:lpstr>
      <vt:lpstr>Why is a Quarterly review critical?</vt:lpstr>
      <vt:lpstr>Things Change!!</vt:lpstr>
      <vt:lpstr>BHAG</vt:lpstr>
      <vt:lpstr>Bites </vt:lpstr>
      <vt:lpstr>Steps To A quarterly Review</vt:lpstr>
      <vt:lpstr>Steps To A Quarterly Review</vt:lpstr>
      <vt:lpstr>Steps To A Quarterly Review</vt:lpstr>
      <vt:lpstr>Best practices</vt:lpstr>
      <vt:lpstr>Top Strategic Implementation Mistakes</vt:lpstr>
      <vt:lpstr>What Did We Cover?</vt:lpstr>
      <vt:lpstr>Quarterly Reviews Allow You to See The Forest.</vt:lpstr>
      <vt:lpstr>How To Do A Quarterly Review?  www.smallbusinesssolver.com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</dc:title>
  <dc:creator>HP</dc:creator>
  <cp:lastModifiedBy>HP</cp:lastModifiedBy>
  <cp:revision>50</cp:revision>
  <cp:lastPrinted>2014-04-10T16:59:19Z</cp:lastPrinted>
  <dcterms:created xsi:type="dcterms:W3CDTF">2012-08-29T11:32:13Z</dcterms:created>
  <dcterms:modified xsi:type="dcterms:W3CDTF">2014-04-10T16:59:36Z</dcterms:modified>
</cp:coreProperties>
</file>