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88" r:id="rId3"/>
    <p:sldId id="285" r:id="rId4"/>
    <p:sldId id="308" r:id="rId5"/>
    <p:sldId id="291" r:id="rId6"/>
    <p:sldId id="294" r:id="rId7"/>
    <p:sldId id="295" r:id="rId8"/>
    <p:sldId id="310" r:id="rId9"/>
    <p:sldId id="298" r:id="rId10"/>
    <p:sldId id="296" r:id="rId11"/>
    <p:sldId id="311" r:id="rId12"/>
    <p:sldId id="297" r:id="rId13"/>
    <p:sldId id="312" r:id="rId14"/>
    <p:sldId id="299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333333"/>
    <a:srgbClr val="FFFF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5" autoAdjust="0"/>
    <p:restoredTop sz="96179" autoAdjust="0"/>
  </p:normalViewPr>
  <p:slideViewPr>
    <p:cSldViewPr snapToGrid="0">
      <p:cViewPr>
        <p:scale>
          <a:sx n="60" d="100"/>
          <a:sy n="60" d="100"/>
        </p:scale>
        <p:origin x="-1524" y="-432"/>
      </p:cViewPr>
      <p:guideLst>
        <p:guide orient="horz" pos="794"/>
        <p:guide orient="horz" pos="1838"/>
        <p:guide pos="254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47-9453-45C6-A9E4-3CFD2EDE7399}" type="datetimeFigureOut">
              <a:rPr lang="en-CA" smtClean="0"/>
              <a:t>16/01/2014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A1AF-7F37-4D02-BA2C-15EBF79425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85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2121-978A-4DF1-A381-5D3875B04F18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E7BB-509F-4AFB-970A-D2BD8D060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w logo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E7BB-509F-4AFB-970A-D2BD8D060C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pad pictur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43" b="4604"/>
          <a:stretch/>
        </p:blipFill>
        <p:spPr>
          <a:xfrm>
            <a:off x="0" y="1205344"/>
            <a:ext cx="9144000" cy="5654959"/>
          </a:xfrm>
          <a:prstGeom prst="rect">
            <a:avLst/>
          </a:prstGeom>
        </p:spPr>
      </p:pic>
      <p:pic>
        <p:nvPicPr>
          <p:cNvPr id="18" name="Top header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25" name="Blue B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-342632"/>
            <a:ext cx="1724660" cy="17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6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 header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3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8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y B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 header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3"/>
          <a:stretch/>
        </p:blipFill>
        <p:spPr>
          <a:xfrm>
            <a:off x="0" y="0"/>
            <a:ext cx="9144000" cy="1205345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9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7B8A1-BD8D-497A-A617-03A6C349E034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FFE6B-9C55-4EC3-8789-6416BE9F2F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2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fsainc.ca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Planning 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38" y="1602661"/>
            <a:ext cx="81823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Gary Brown   MBA, P. Eng</a:t>
            </a:r>
          </a:p>
          <a:p>
            <a:r>
              <a:rPr lang="en-US" sz="3200" dirty="0" err="1" smtClean="0"/>
              <a:t>FocalPoint</a:t>
            </a:r>
            <a:r>
              <a:rPr lang="en-US" sz="3200" dirty="0" smtClean="0"/>
              <a:t> Business Coach</a:t>
            </a:r>
          </a:p>
          <a:p>
            <a:endParaRPr lang="en-US" sz="3200" dirty="0" smtClean="0"/>
          </a:p>
          <a:p>
            <a:r>
              <a:rPr lang="en-US" sz="3200" dirty="0" smtClean="0"/>
              <a:t>Contact Info:</a:t>
            </a:r>
          </a:p>
          <a:p>
            <a:r>
              <a:rPr lang="en-US" sz="3200" dirty="0" smtClean="0"/>
              <a:t>519-279-4449			</a:t>
            </a:r>
            <a:r>
              <a:rPr lang="en-US" sz="3200" dirty="0" smtClean="0"/>
              <a:t>		Work</a:t>
            </a:r>
            <a:endParaRPr lang="en-US" sz="3200" dirty="0" smtClean="0"/>
          </a:p>
          <a:p>
            <a:r>
              <a:rPr lang="en-US" sz="3200" dirty="0" err="1" smtClean="0"/>
              <a:t>gbrown.@focalpointcoaching.com</a:t>
            </a:r>
            <a:r>
              <a:rPr lang="en-US" sz="3200" dirty="0" smtClean="0"/>
              <a:t>	Email</a:t>
            </a:r>
          </a:p>
          <a:p>
            <a:r>
              <a:rPr lang="en-US" sz="3200" dirty="0" smtClean="0">
                <a:hlinkClick r:id="rId5"/>
              </a:rPr>
              <a:t>www.fsainc.ca</a:t>
            </a:r>
            <a:r>
              <a:rPr lang="en-US" sz="3200" dirty="0" smtClean="0"/>
              <a:t>			</a:t>
            </a:r>
            <a:r>
              <a:rPr lang="en-US" sz="3200" dirty="0" smtClean="0"/>
              <a:t>		Website</a:t>
            </a:r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Step Considerations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271200" y="1523846"/>
            <a:ext cx="71199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/>
              <a:t>Priorities</a:t>
            </a:r>
          </a:p>
          <a:p>
            <a:pPr lvl="1">
              <a:buFont typeface="Arial"/>
              <a:buChar char="•"/>
            </a:pPr>
            <a:r>
              <a:rPr lang="en-US" sz="3600" dirty="0"/>
              <a:t> urgent &amp; important</a:t>
            </a:r>
          </a:p>
          <a:p>
            <a:pPr lvl="1">
              <a:buFont typeface="Arial"/>
              <a:buChar char="•"/>
            </a:pPr>
            <a:r>
              <a:rPr lang="en-US" sz="3600" dirty="0"/>
              <a:t> important, but not urgent</a:t>
            </a:r>
          </a:p>
          <a:p>
            <a:pPr lvl="1">
              <a:buFont typeface="Arial"/>
              <a:buChar char="•"/>
            </a:pPr>
            <a:r>
              <a:rPr lang="en-US" sz="3600" dirty="0"/>
              <a:t> urgent, but not important</a:t>
            </a:r>
          </a:p>
          <a:p>
            <a:pPr lvl="1">
              <a:buFont typeface="Arial"/>
              <a:buChar char="•"/>
            </a:pPr>
            <a:r>
              <a:rPr lang="en-US" sz="3600" dirty="0"/>
              <a:t> neither urgent nor </a:t>
            </a:r>
            <a:r>
              <a:rPr lang="en-US" sz="3600" dirty="0" smtClean="0"/>
              <a:t>important</a:t>
            </a:r>
          </a:p>
          <a:p>
            <a:pPr lvl="1"/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/>
              <a:t> Be persistent - persevere</a:t>
            </a:r>
          </a:p>
        </p:txBody>
      </p:sp>
    </p:spTree>
    <p:extLst>
      <p:ext uri="{BB962C8B-B14F-4D97-AF65-F5344CB8AC3E}">
        <p14:creationId xmlns:p14="http://schemas.microsoft.com/office/powerpoint/2010/main" val="167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Overcoming Obstacles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727" y="1177013"/>
            <a:ext cx="8838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u="sng" dirty="0" smtClean="0"/>
          </a:p>
          <a:p>
            <a:r>
              <a:rPr lang="en-US" sz="3600" u="sng" dirty="0" smtClean="0"/>
              <a:t>Biggest </a:t>
            </a:r>
            <a:r>
              <a:rPr lang="en-US" sz="3600" u="sng" dirty="0" smtClean="0"/>
              <a:t>Obstacles</a:t>
            </a:r>
            <a:r>
              <a:rPr lang="en-US" sz="3600" dirty="0" smtClean="0"/>
              <a:t>: Me, Me, Me</a:t>
            </a:r>
            <a:endParaRPr lang="en-US" sz="3600" u="sng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Fear of failure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Fear of rejection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Doubt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Overcoming Obstacles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" y="1177013"/>
            <a:ext cx="8838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u="sng" dirty="0" smtClean="0"/>
          </a:p>
          <a:p>
            <a:r>
              <a:rPr lang="en-US" sz="3600" u="sng" dirty="0" smtClean="0"/>
              <a:t>Strategies </a:t>
            </a:r>
            <a:r>
              <a:rPr lang="en-US" sz="3600" u="sng" dirty="0" smtClean="0"/>
              <a:t>to Overcome</a:t>
            </a:r>
            <a:r>
              <a:rPr lang="en-US" sz="3600" u="sng" dirty="0" smtClean="0"/>
              <a:t>:</a:t>
            </a:r>
          </a:p>
          <a:p>
            <a:endParaRPr lang="en-US" sz="3600" u="sng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 identify personal constraints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courage &amp; confidence  via skill &amp; knowledge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top were on the bottom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mimic success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89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Business Metrics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25564" y="1440319"/>
            <a:ext cx="463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 … </a:t>
            </a:r>
            <a:r>
              <a:rPr lang="en-US" sz="2000" b="1" dirty="0" smtClean="0"/>
              <a:t>Measure</a:t>
            </a:r>
            <a:r>
              <a:rPr lang="en-US" b="1" dirty="0" smtClean="0"/>
              <a:t> …   </a:t>
            </a:r>
            <a:r>
              <a:rPr lang="en-US" sz="2400" b="1" dirty="0" smtClean="0"/>
              <a:t>Measure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2772899" y="2134111"/>
            <a:ext cx="2756453" cy="24553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5477940" y="2685530"/>
            <a:ext cx="1585022" cy="1262886"/>
          </a:xfrm>
          <a:prstGeom prst="notchedRightArrow">
            <a:avLst>
              <a:gd name="adj1" fmla="val 35185"/>
              <a:gd name="adj2" fmla="val 388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1286669" y="2711176"/>
            <a:ext cx="1585022" cy="1262886"/>
          </a:xfrm>
          <a:prstGeom prst="notchedRightArrow">
            <a:avLst>
              <a:gd name="adj1" fmla="val 35185"/>
              <a:gd name="adj2" fmla="val 388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0898" y="4583285"/>
            <a:ext cx="1385260" cy="821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Performance </a:t>
            </a:r>
          </a:p>
          <a:p>
            <a:r>
              <a:rPr lang="en-US" sz="2400" dirty="0" smtClean="0"/>
              <a:t>Indicators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75070" y="4686187"/>
            <a:ext cx="896492" cy="821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Result </a:t>
            </a:r>
          </a:p>
          <a:p>
            <a:r>
              <a:rPr lang="en-US" sz="2400" dirty="0" smtClean="0"/>
              <a:t>Indicators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Plan Summary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  <p:sp>
        <p:nvSpPr>
          <p:cNvPr id="7" name="_s1029"/>
          <p:cNvSpPr>
            <a:spLocks noChangeArrowheads="1" noTextEdit="1"/>
          </p:cNvSpPr>
          <p:nvPr/>
        </p:nvSpPr>
        <p:spPr bwMode="auto">
          <a:xfrm rot="17811423" flipH="1">
            <a:off x="1781941" y="2172974"/>
            <a:ext cx="2995204" cy="2737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_s1030"/>
          <p:cNvSpPr>
            <a:spLocks noChangeArrowheads="1" noTextEdit="1"/>
          </p:cNvSpPr>
          <p:nvPr/>
        </p:nvSpPr>
        <p:spPr bwMode="auto">
          <a:xfrm rot="12401844" flipH="1">
            <a:off x="1752131" y="2599608"/>
            <a:ext cx="3516019" cy="270922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4 w 21600"/>
              <a:gd name="T19" fmla="*/ 3166 h 21600"/>
              <a:gd name="T20" fmla="*/ 18436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_s1031"/>
          <p:cNvSpPr>
            <a:spLocks noChangeArrowheads="1" noTextEdit="1"/>
          </p:cNvSpPr>
          <p:nvPr/>
        </p:nvSpPr>
        <p:spPr bwMode="auto">
          <a:xfrm rot="8640000" flipH="1">
            <a:off x="3155887" y="2858066"/>
            <a:ext cx="3481527" cy="25786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_s1032"/>
          <p:cNvSpPr>
            <a:spLocks noChangeArrowheads="1" noTextEdit="1"/>
          </p:cNvSpPr>
          <p:nvPr/>
        </p:nvSpPr>
        <p:spPr bwMode="auto">
          <a:xfrm rot="3159567" flipH="1">
            <a:off x="3814241" y="2523223"/>
            <a:ext cx="2684367" cy="2493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 flipH="1">
            <a:off x="2730500" y="1770065"/>
            <a:ext cx="3302001" cy="220926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499" y="2195668"/>
            <a:ext cx="196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Goal Setting  </a:t>
            </a:r>
          </a:p>
          <a:p>
            <a:r>
              <a:rPr lang="en-US" dirty="0" smtClean="0"/>
              <a:t>- Biggest impact?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3486836"/>
            <a:ext cx="325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Be clear about your goals.</a:t>
            </a:r>
          </a:p>
          <a:p>
            <a:r>
              <a:rPr lang="en-US" i="1" dirty="0" smtClean="0"/>
              <a:t>Flexible about your process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719666" y="4851168"/>
            <a:ext cx="2434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Action Plan</a:t>
            </a:r>
          </a:p>
          <a:p>
            <a:pPr>
              <a:buFontTx/>
              <a:buChar char="-"/>
            </a:pPr>
            <a:r>
              <a:rPr lang="en-US" dirty="0" smtClean="0"/>
              <a:t> Right actions</a:t>
            </a:r>
          </a:p>
          <a:p>
            <a:pPr>
              <a:buFontTx/>
              <a:buChar char="-"/>
            </a:pPr>
            <a:r>
              <a:rPr lang="en-US" dirty="0" smtClean="0"/>
              <a:t> Right sequence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168" y="5380334"/>
            <a:ext cx="220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Implementation</a:t>
            </a:r>
          </a:p>
          <a:p>
            <a:pPr>
              <a:buFontTx/>
              <a:buChar char="-"/>
            </a:pPr>
            <a:r>
              <a:rPr lang="en-US" dirty="0" smtClean="0"/>
              <a:t> Take action</a:t>
            </a:r>
          </a:p>
          <a:p>
            <a:pPr>
              <a:buFontTx/>
              <a:buChar char="-"/>
            </a:pPr>
            <a:r>
              <a:rPr lang="en-US" dirty="0" smtClean="0"/>
              <a:t> Keep going</a:t>
            </a:r>
          </a:p>
          <a:p>
            <a:pPr>
              <a:buFontTx/>
              <a:buChar char="-"/>
            </a:pPr>
            <a:r>
              <a:rPr lang="en-US" dirty="0" smtClean="0"/>
              <a:t> Overcome obstacles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5167" y="2671002"/>
            <a:ext cx="251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1" u="sng" dirty="0" smtClean="0"/>
              <a:t>Measure the results</a:t>
            </a:r>
          </a:p>
          <a:p>
            <a:pPr marL="228600" indent="-228600"/>
            <a:r>
              <a:rPr lang="en-US" dirty="0" smtClean="0"/>
              <a:t>- Key Result Indicators</a:t>
            </a:r>
          </a:p>
          <a:p>
            <a:pPr marL="228600" indent="-228600"/>
            <a:r>
              <a:rPr lang="en-US" dirty="0" smtClean="0"/>
              <a:t>- Key Performance Indicators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41333" y="1179668"/>
            <a:ext cx="2772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Assess/Reassess</a:t>
            </a:r>
          </a:p>
          <a:p>
            <a:r>
              <a:rPr lang="en-US" dirty="0" smtClean="0"/>
              <a:t>- Revise as necessary</a:t>
            </a:r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B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aytime#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1" y="1319023"/>
            <a:ext cx="6625166" cy="4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Planning Process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  <p:sp>
        <p:nvSpPr>
          <p:cNvPr id="7" name="_s1029"/>
          <p:cNvSpPr>
            <a:spLocks noChangeArrowheads="1" noTextEdit="1"/>
          </p:cNvSpPr>
          <p:nvPr/>
        </p:nvSpPr>
        <p:spPr bwMode="auto">
          <a:xfrm rot="17811423" flipH="1">
            <a:off x="1781941" y="2172974"/>
            <a:ext cx="2995204" cy="2737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_s1030"/>
          <p:cNvSpPr>
            <a:spLocks noChangeArrowheads="1" noTextEdit="1"/>
          </p:cNvSpPr>
          <p:nvPr/>
        </p:nvSpPr>
        <p:spPr bwMode="auto">
          <a:xfrm rot="12401844" flipH="1">
            <a:off x="1752131" y="2599608"/>
            <a:ext cx="3516019" cy="270922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4 w 21600"/>
              <a:gd name="T19" fmla="*/ 3166 h 21600"/>
              <a:gd name="T20" fmla="*/ 18436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_s1031"/>
          <p:cNvSpPr>
            <a:spLocks noChangeArrowheads="1" noTextEdit="1"/>
          </p:cNvSpPr>
          <p:nvPr/>
        </p:nvSpPr>
        <p:spPr bwMode="auto">
          <a:xfrm rot="8640000" flipH="1">
            <a:off x="3155887" y="2858066"/>
            <a:ext cx="3481527" cy="25786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_s1032"/>
          <p:cNvSpPr>
            <a:spLocks noChangeArrowheads="1" noTextEdit="1"/>
          </p:cNvSpPr>
          <p:nvPr/>
        </p:nvSpPr>
        <p:spPr bwMode="auto">
          <a:xfrm rot="3159567" flipH="1">
            <a:off x="3814241" y="2523223"/>
            <a:ext cx="2684367" cy="2493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 flipH="1">
            <a:off x="2730500" y="1770065"/>
            <a:ext cx="3302001" cy="220926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166" y="2534334"/>
            <a:ext cx="196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Goal Setting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0" y="3656170"/>
            <a:ext cx="3259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Get Started.  Keep Going!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719666" y="4851168"/>
            <a:ext cx="2434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Action Planning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42001" y="5380334"/>
            <a:ext cx="2201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1" y="2903835"/>
            <a:ext cx="251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1" u="sng" dirty="0" smtClean="0"/>
              <a:t>Measure the results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500" y="1349001"/>
            <a:ext cx="2772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Assess/Reassess</a:t>
            </a:r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B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aytime#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3" y="551793"/>
            <a:ext cx="8563116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Goal Setting Considerations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50" y="1728805"/>
            <a:ext cx="90522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 Company </a:t>
            </a:r>
            <a:r>
              <a:rPr lang="en-US" sz="3600" dirty="0" smtClean="0"/>
              <a:t>vision and values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Differentiation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What single skill will have the biggest impact?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What is the most valuable use of your time?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Is a goal needed to avoid some outcome?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Goal Primer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6567" y="1393713"/>
            <a:ext cx="62653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10 goals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First person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Present tense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Positive statements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Active verbs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Review frequently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 WRITE THEM DOWN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Planning Process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  <p:sp>
        <p:nvSpPr>
          <p:cNvPr id="7" name="_s1029"/>
          <p:cNvSpPr>
            <a:spLocks noChangeArrowheads="1" noTextEdit="1"/>
          </p:cNvSpPr>
          <p:nvPr/>
        </p:nvSpPr>
        <p:spPr bwMode="auto">
          <a:xfrm rot="17811423" flipH="1">
            <a:off x="1781941" y="2172974"/>
            <a:ext cx="2995204" cy="2737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_s1030"/>
          <p:cNvSpPr>
            <a:spLocks noChangeArrowheads="1" noTextEdit="1"/>
          </p:cNvSpPr>
          <p:nvPr/>
        </p:nvSpPr>
        <p:spPr bwMode="auto">
          <a:xfrm rot="12401844" flipH="1">
            <a:off x="1752131" y="2599608"/>
            <a:ext cx="3516019" cy="270922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4 w 21600"/>
              <a:gd name="T19" fmla="*/ 3166 h 21600"/>
              <a:gd name="T20" fmla="*/ 18436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_s1031"/>
          <p:cNvSpPr>
            <a:spLocks noChangeArrowheads="1" noTextEdit="1"/>
          </p:cNvSpPr>
          <p:nvPr/>
        </p:nvSpPr>
        <p:spPr bwMode="auto">
          <a:xfrm rot="8640000" flipH="1">
            <a:off x="3155887" y="2858066"/>
            <a:ext cx="3481527" cy="25786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_s1032"/>
          <p:cNvSpPr>
            <a:spLocks noChangeArrowheads="1" noTextEdit="1"/>
          </p:cNvSpPr>
          <p:nvPr/>
        </p:nvSpPr>
        <p:spPr bwMode="auto">
          <a:xfrm rot="3159567" flipH="1">
            <a:off x="3814241" y="2523223"/>
            <a:ext cx="2684367" cy="2493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 flipH="1">
            <a:off x="2730500" y="1770065"/>
            <a:ext cx="3302001" cy="220926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6 w 21600"/>
              <a:gd name="T19" fmla="*/ 3166 h 21600"/>
              <a:gd name="T20" fmla="*/ 18434 w 21600"/>
              <a:gd name="T21" fmla="*/ 1843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1552" y="3639"/>
                </a:moveTo>
                <a:cubicBezTo>
                  <a:pt x="11302" y="3613"/>
                  <a:pt x="11051" y="3599"/>
                  <a:pt x="10800" y="3599"/>
                </a:cubicBezTo>
                <a:cubicBezTo>
                  <a:pt x="9790" y="3599"/>
                  <a:pt x="8793" y="3812"/>
                  <a:pt x="7871" y="4222"/>
                </a:cubicBezTo>
                <a:lnTo>
                  <a:pt x="6407" y="933"/>
                </a:lnTo>
                <a:cubicBezTo>
                  <a:pt x="7789" y="318"/>
                  <a:pt x="9286" y="-1"/>
                  <a:pt x="10800" y="-1"/>
                </a:cubicBezTo>
                <a:cubicBezTo>
                  <a:pt x="11177" y="-1"/>
                  <a:pt x="11553" y="19"/>
                  <a:pt x="11928" y="59"/>
                </a:cubicBezTo>
                <a:lnTo>
                  <a:pt x="12211" y="-2627"/>
                </a:lnTo>
                <a:lnTo>
                  <a:pt x="16215" y="2319"/>
                </a:lnTo>
                <a:lnTo>
                  <a:pt x="11270" y="6324"/>
                </a:lnTo>
                <a:lnTo>
                  <a:pt x="11552" y="36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166" y="2534334"/>
            <a:ext cx="196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Goal Setting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0" y="3656170"/>
            <a:ext cx="3259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Get Started.  Keep Going!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719666" y="4851168"/>
            <a:ext cx="2434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Action Planning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42001" y="5380334"/>
            <a:ext cx="2201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6501" y="2903835"/>
            <a:ext cx="251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1" u="sng" dirty="0" smtClean="0"/>
              <a:t>Measure the results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500" y="1349001"/>
            <a:ext cx="2772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Assess/Reassess</a:t>
            </a:r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Quiet on the set.  </a:t>
            </a:r>
            <a:r>
              <a:rPr lang="en-US" sz="2800" b="1" u="sng" dirty="0" smtClean="0"/>
              <a:t>ACTION</a:t>
            </a:r>
            <a:r>
              <a:rPr lang="en-US" sz="2800" b="1" dirty="0" smtClean="0"/>
              <a:t> !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" y="1350433"/>
            <a:ext cx="84098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“action without planning is the cause of every failure”</a:t>
            </a:r>
          </a:p>
          <a:p>
            <a:r>
              <a:rPr lang="en-US" sz="3600" dirty="0" smtClean="0"/>
              <a:t>	management consultant Peter </a:t>
            </a:r>
            <a:r>
              <a:rPr lang="en-US" sz="3600" dirty="0" err="1" smtClean="0"/>
              <a:t>Drucker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“vision without action is a dream.  Action without vision is a nightmare”	</a:t>
            </a:r>
          </a:p>
          <a:p>
            <a:r>
              <a:rPr lang="en-US" sz="3600" dirty="0" smtClean="0"/>
              <a:t>	Japanese proverb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 txBox="1">
            <a:spLocks/>
          </p:cNvSpPr>
          <p:nvPr/>
        </p:nvSpPr>
        <p:spPr>
          <a:xfrm>
            <a:off x="1916567" y="280785"/>
            <a:ext cx="7119937" cy="5000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		Action Step Considerations</a:t>
            </a:r>
          </a:p>
          <a:p>
            <a:endParaRPr lang="en-US" sz="2800" b="1" dirty="0"/>
          </a:p>
        </p:txBody>
      </p:sp>
      <p:pic>
        <p:nvPicPr>
          <p:cNvPr id="16" name="header cov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0475" b="86189"/>
          <a:stretch/>
        </p:blipFill>
        <p:spPr>
          <a:xfrm>
            <a:off x="0" y="-1"/>
            <a:ext cx="1785258" cy="947057"/>
          </a:xfrm>
          <a:prstGeom prst="rect">
            <a:avLst/>
          </a:prstGeom>
          <a:effectLst/>
        </p:spPr>
      </p:pic>
      <p:pic>
        <p:nvPicPr>
          <p:cNvPr id="15" name="Logo Sm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10560"/>
            <a:ext cx="1445548" cy="618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4372" y="1287369"/>
            <a:ext cx="4981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 80/20 rule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Zero based thinking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 Time management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 more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 less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 new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 stop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Small Business Solver Webinar Series</a:t>
            </a:r>
          </a:p>
          <a:p>
            <a:r>
              <a:rPr lang="en-US" sz="1200" dirty="0" err="1" smtClean="0"/>
              <a:t>gbrown@focalpointcoaching.com</a:t>
            </a:r>
            <a:endParaRPr lang="en-US" sz="1200" dirty="0" smtClean="0"/>
          </a:p>
          <a:p>
            <a:r>
              <a:rPr lang="en-US" sz="1200" dirty="0" smtClean="0"/>
              <a:t>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header BG">
  <a:themeElements>
    <a:clrScheme name="BBVA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6461</TotalTime>
  <Words>448</Words>
  <Application>Microsoft Office PowerPoint</Application>
  <PresentationFormat>On-screen Show (4:3)</PresentationFormat>
  <Paragraphs>173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white header BG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Ritch</dc:creator>
  <cp:lastModifiedBy>HP</cp:lastModifiedBy>
  <cp:revision>242</cp:revision>
  <cp:lastPrinted>2014-01-16T18:40:24Z</cp:lastPrinted>
  <dcterms:created xsi:type="dcterms:W3CDTF">2014-01-13T03:11:25Z</dcterms:created>
  <dcterms:modified xsi:type="dcterms:W3CDTF">2014-01-16T18:53:20Z</dcterms:modified>
</cp:coreProperties>
</file>