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8" r:id="rId3"/>
    <p:sldId id="257" r:id="rId4"/>
    <p:sldId id="262" r:id="rId5"/>
    <p:sldId id="276" r:id="rId6"/>
    <p:sldId id="265" r:id="rId7"/>
    <p:sldId id="284" r:id="rId8"/>
    <p:sldId id="274" r:id="rId9"/>
    <p:sldId id="285" r:id="rId10"/>
    <p:sldId id="280" r:id="rId11"/>
    <p:sldId id="286" r:id="rId12"/>
    <p:sldId id="281" r:id="rId13"/>
    <p:sldId id="287" r:id="rId14"/>
    <p:sldId id="282" r:id="rId15"/>
    <p:sldId id="288" r:id="rId16"/>
    <p:sldId id="290" r:id="rId17"/>
    <p:sldId id="283" r:id="rId18"/>
    <p:sldId id="289" r:id="rId19"/>
    <p:sldId id="278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D72873-2808-40C5-B02E-563F7A5A4456}" type="doc">
      <dgm:prSet loTypeId="urn:microsoft.com/office/officeart/2005/8/layout/hList7" loCatId="list" qsTypeId="urn:microsoft.com/office/officeart/2005/8/quickstyle/simple1" qsCatId="simple" csTypeId="urn:microsoft.com/office/officeart/2005/8/colors/colorful3" csCatId="colorful" phldr="1"/>
      <dgm:spPr/>
    </dgm:pt>
    <dgm:pt modelId="{DB3EDB34-6374-4773-93F9-D7252E2B272D}">
      <dgm:prSet phldrT="[Text]"/>
      <dgm:spPr/>
      <dgm:t>
        <a:bodyPr/>
        <a:lstStyle/>
        <a:p>
          <a:r>
            <a:rPr lang="en-CA" dirty="0" smtClean="0"/>
            <a:t>Golden </a:t>
          </a:r>
          <a:r>
            <a:rPr lang="en-CA" dirty="0" smtClean="0"/>
            <a:t>Parachute</a:t>
          </a:r>
          <a:endParaRPr lang="en-CA" dirty="0"/>
        </a:p>
      </dgm:t>
    </dgm:pt>
    <dgm:pt modelId="{05BCF9BB-0003-46C1-B28A-8DFE03F1FE2E}" type="parTrans" cxnId="{21289C6F-83FD-4091-BDCE-D0C36D4493FF}">
      <dgm:prSet/>
      <dgm:spPr/>
      <dgm:t>
        <a:bodyPr/>
        <a:lstStyle/>
        <a:p>
          <a:endParaRPr lang="en-CA"/>
        </a:p>
      </dgm:t>
    </dgm:pt>
    <dgm:pt modelId="{36370E01-F5A5-4A05-ACC7-13954E482E6C}" type="sibTrans" cxnId="{21289C6F-83FD-4091-BDCE-D0C36D4493FF}">
      <dgm:prSet/>
      <dgm:spPr/>
      <dgm:t>
        <a:bodyPr/>
        <a:lstStyle/>
        <a:p>
          <a:endParaRPr lang="en-CA"/>
        </a:p>
      </dgm:t>
    </dgm:pt>
    <dgm:pt modelId="{9D396B92-DBDA-4BED-B07F-82F9A90888D1}">
      <dgm:prSet/>
      <dgm:spPr/>
      <dgm:t>
        <a:bodyPr/>
        <a:lstStyle/>
        <a:p>
          <a:r>
            <a:rPr lang="en-CA" smtClean="0"/>
            <a:t>Simple Stop / Liquidation</a:t>
          </a:r>
          <a:endParaRPr lang="en-CA" dirty="0" smtClean="0"/>
        </a:p>
      </dgm:t>
    </dgm:pt>
    <dgm:pt modelId="{19D60B44-6699-41D0-943F-F2927CF23E7F}" type="parTrans" cxnId="{E851B801-3A61-4253-AA99-874CFBB99754}">
      <dgm:prSet/>
      <dgm:spPr/>
      <dgm:t>
        <a:bodyPr/>
        <a:lstStyle/>
        <a:p>
          <a:endParaRPr lang="en-CA"/>
        </a:p>
      </dgm:t>
    </dgm:pt>
    <dgm:pt modelId="{59C3DBD1-D928-4B07-A526-ED9BB58A23D8}" type="sibTrans" cxnId="{E851B801-3A61-4253-AA99-874CFBB99754}">
      <dgm:prSet/>
      <dgm:spPr/>
      <dgm:t>
        <a:bodyPr/>
        <a:lstStyle/>
        <a:p>
          <a:endParaRPr lang="en-CA"/>
        </a:p>
      </dgm:t>
    </dgm:pt>
    <dgm:pt modelId="{7C3E282D-1867-4821-B187-91C861AE3C36}">
      <dgm:prSet/>
      <dgm:spPr/>
      <dgm:t>
        <a:bodyPr/>
        <a:lstStyle/>
        <a:p>
          <a:r>
            <a:rPr lang="en-CA" smtClean="0"/>
            <a:t>Selling to Another Entrepreneur / Buy Out</a:t>
          </a:r>
          <a:endParaRPr lang="en-CA" dirty="0" smtClean="0"/>
        </a:p>
      </dgm:t>
    </dgm:pt>
    <dgm:pt modelId="{3584A767-6837-4BE5-B5A2-83ABC3D096E6}" type="parTrans" cxnId="{E39C13B6-ED66-477F-A2E7-FA99B552640A}">
      <dgm:prSet/>
      <dgm:spPr/>
      <dgm:t>
        <a:bodyPr/>
        <a:lstStyle/>
        <a:p>
          <a:endParaRPr lang="en-CA"/>
        </a:p>
      </dgm:t>
    </dgm:pt>
    <dgm:pt modelId="{6FC6A0DD-BE39-43ED-9DE8-79FEF0FD28A0}" type="sibTrans" cxnId="{E39C13B6-ED66-477F-A2E7-FA99B552640A}">
      <dgm:prSet/>
      <dgm:spPr/>
      <dgm:t>
        <a:bodyPr/>
        <a:lstStyle/>
        <a:p>
          <a:endParaRPr lang="en-CA"/>
        </a:p>
      </dgm:t>
    </dgm:pt>
    <dgm:pt modelId="{D47C969C-8471-4F3D-8FAF-86AB7DDE2929}">
      <dgm:prSet/>
      <dgm:spPr/>
      <dgm:t>
        <a:bodyPr/>
        <a:lstStyle/>
        <a:p>
          <a:r>
            <a:rPr lang="en-CA" smtClean="0"/>
            <a:t>Merger / Acquisition</a:t>
          </a:r>
          <a:endParaRPr lang="en-CA" dirty="0" smtClean="0"/>
        </a:p>
      </dgm:t>
    </dgm:pt>
    <dgm:pt modelId="{F2721AE8-3B15-4EFD-B063-A8D7838D4244}" type="parTrans" cxnId="{677BCD47-334D-4311-A95E-20C3928D348D}">
      <dgm:prSet/>
      <dgm:spPr/>
      <dgm:t>
        <a:bodyPr/>
        <a:lstStyle/>
        <a:p>
          <a:endParaRPr lang="en-CA"/>
        </a:p>
      </dgm:t>
    </dgm:pt>
    <dgm:pt modelId="{385771E3-A45E-46EC-BCAA-F470BCBE267E}" type="sibTrans" cxnId="{677BCD47-334D-4311-A95E-20C3928D348D}">
      <dgm:prSet/>
      <dgm:spPr/>
      <dgm:t>
        <a:bodyPr/>
        <a:lstStyle/>
        <a:p>
          <a:endParaRPr lang="en-CA"/>
        </a:p>
      </dgm:t>
    </dgm:pt>
    <dgm:pt modelId="{4A5CD793-6444-45F6-90D1-36FA819EFA6B}">
      <dgm:prSet/>
      <dgm:spPr/>
      <dgm:t>
        <a:bodyPr/>
        <a:lstStyle/>
        <a:p>
          <a:r>
            <a:rPr lang="en-CA" smtClean="0"/>
            <a:t>Initial Public Offering</a:t>
          </a:r>
          <a:endParaRPr lang="en-CA" dirty="0" smtClean="0"/>
        </a:p>
      </dgm:t>
    </dgm:pt>
    <dgm:pt modelId="{A08D5A31-27DB-4B17-ABF1-8C5BABF01708}" type="parTrans" cxnId="{27C14282-8978-45CA-AB0D-4FFD701B6FD9}">
      <dgm:prSet/>
      <dgm:spPr/>
      <dgm:t>
        <a:bodyPr/>
        <a:lstStyle/>
        <a:p>
          <a:endParaRPr lang="en-CA"/>
        </a:p>
      </dgm:t>
    </dgm:pt>
    <dgm:pt modelId="{52B36AD9-A098-4C59-9490-B8ABEE7A4475}" type="sibTrans" cxnId="{27C14282-8978-45CA-AB0D-4FFD701B6FD9}">
      <dgm:prSet/>
      <dgm:spPr/>
      <dgm:t>
        <a:bodyPr/>
        <a:lstStyle/>
        <a:p>
          <a:endParaRPr lang="en-CA"/>
        </a:p>
      </dgm:t>
    </dgm:pt>
    <dgm:pt modelId="{36266D71-4C1E-4A3C-A6C6-6C3573A23ABD}" type="pres">
      <dgm:prSet presAssocID="{52D72873-2808-40C5-B02E-563F7A5A4456}" presName="Name0" presStyleCnt="0">
        <dgm:presLayoutVars>
          <dgm:dir/>
          <dgm:resizeHandles val="exact"/>
        </dgm:presLayoutVars>
      </dgm:prSet>
      <dgm:spPr/>
    </dgm:pt>
    <dgm:pt modelId="{84A50A67-42D6-4163-9E0B-25074BD977EC}" type="pres">
      <dgm:prSet presAssocID="{52D72873-2808-40C5-B02E-563F7A5A4456}" presName="fgShape" presStyleLbl="fgShp" presStyleIdx="0" presStyleCnt="1"/>
      <dgm:spPr/>
    </dgm:pt>
    <dgm:pt modelId="{991FD504-0BD7-41F9-BE0D-FA34F8717EA9}" type="pres">
      <dgm:prSet presAssocID="{52D72873-2808-40C5-B02E-563F7A5A4456}" presName="linComp" presStyleCnt="0"/>
      <dgm:spPr/>
    </dgm:pt>
    <dgm:pt modelId="{3EACE7A1-6A09-4BE0-8218-C454AB2BF8CB}" type="pres">
      <dgm:prSet presAssocID="{DB3EDB34-6374-4773-93F9-D7252E2B272D}" presName="compNode" presStyleCnt="0"/>
      <dgm:spPr/>
    </dgm:pt>
    <dgm:pt modelId="{D1785241-7FF8-4414-8DAF-9ABC092A3C62}" type="pres">
      <dgm:prSet presAssocID="{DB3EDB34-6374-4773-93F9-D7252E2B272D}" presName="bkgdShape" presStyleLbl="node1" presStyleIdx="0" presStyleCnt="5"/>
      <dgm:spPr/>
      <dgm:t>
        <a:bodyPr/>
        <a:lstStyle/>
        <a:p>
          <a:endParaRPr lang="en-CA"/>
        </a:p>
      </dgm:t>
    </dgm:pt>
    <dgm:pt modelId="{C9E9B9BD-4E4C-4C50-9A40-2EB94D30D794}" type="pres">
      <dgm:prSet presAssocID="{DB3EDB34-6374-4773-93F9-D7252E2B272D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2FCEF0F-A7C9-48E4-AAC8-2B3580A76F26}" type="pres">
      <dgm:prSet presAssocID="{DB3EDB34-6374-4773-93F9-D7252E2B272D}" presName="invisiNode" presStyleLbl="node1" presStyleIdx="0" presStyleCnt="5"/>
      <dgm:spPr/>
    </dgm:pt>
    <dgm:pt modelId="{4B9FF88E-6494-4934-A0CD-2870C618CA0F}" type="pres">
      <dgm:prSet presAssocID="{DB3EDB34-6374-4773-93F9-D7252E2B272D}" presName="imagNode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en-CA"/>
        </a:p>
      </dgm:t>
    </dgm:pt>
    <dgm:pt modelId="{7C9B6043-5800-4DFE-ABA2-0E91235F5E6E}" type="pres">
      <dgm:prSet presAssocID="{36370E01-F5A5-4A05-ACC7-13954E482E6C}" presName="sibTrans" presStyleLbl="sibTrans2D1" presStyleIdx="0" presStyleCnt="0"/>
      <dgm:spPr/>
      <dgm:t>
        <a:bodyPr/>
        <a:lstStyle/>
        <a:p>
          <a:endParaRPr lang="en-CA"/>
        </a:p>
      </dgm:t>
    </dgm:pt>
    <dgm:pt modelId="{3ACC80D8-5399-40B2-8351-FE9F3E78F63B}" type="pres">
      <dgm:prSet presAssocID="{9D396B92-DBDA-4BED-B07F-82F9A90888D1}" presName="compNode" presStyleCnt="0"/>
      <dgm:spPr/>
    </dgm:pt>
    <dgm:pt modelId="{53AF9BBA-F97B-4160-A456-392B8FAB63BA}" type="pres">
      <dgm:prSet presAssocID="{9D396B92-DBDA-4BED-B07F-82F9A90888D1}" presName="bkgdShape" presStyleLbl="node1" presStyleIdx="1" presStyleCnt="5"/>
      <dgm:spPr/>
      <dgm:t>
        <a:bodyPr/>
        <a:lstStyle/>
        <a:p>
          <a:endParaRPr lang="en-CA"/>
        </a:p>
      </dgm:t>
    </dgm:pt>
    <dgm:pt modelId="{DD1B6F36-A305-460B-8FBB-CE03C0F2186D}" type="pres">
      <dgm:prSet presAssocID="{9D396B92-DBDA-4BED-B07F-82F9A90888D1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6F4732E-5689-4482-86F6-E95948A218A9}" type="pres">
      <dgm:prSet presAssocID="{9D396B92-DBDA-4BED-B07F-82F9A90888D1}" presName="invisiNode" presStyleLbl="node1" presStyleIdx="1" presStyleCnt="5"/>
      <dgm:spPr/>
    </dgm:pt>
    <dgm:pt modelId="{5A21EA95-557D-4EED-B1CF-7549D136BDB7}" type="pres">
      <dgm:prSet presAssocID="{9D396B92-DBDA-4BED-B07F-82F9A90888D1}" presName="imagNode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  <dgm:t>
        <a:bodyPr/>
        <a:lstStyle/>
        <a:p>
          <a:endParaRPr lang="en-CA"/>
        </a:p>
      </dgm:t>
    </dgm:pt>
    <dgm:pt modelId="{1D144ED8-E233-43F7-8234-C427C272F91E}" type="pres">
      <dgm:prSet presAssocID="{59C3DBD1-D928-4B07-A526-ED9BB58A23D8}" presName="sibTrans" presStyleLbl="sibTrans2D1" presStyleIdx="0" presStyleCnt="0"/>
      <dgm:spPr/>
      <dgm:t>
        <a:bodyPr/>
        <a:lstStyle/>
        <a:p>
          <a:endParaRPr lang="en-CA"/>
        </a:p>
      </dgm:t>
    </dgm:pt>
    <dgm:pt modelId="{46529996-BAC6-46EC-B669-466A8A498F83}" type="pres">
      <dgm:prSet presAssocID="{7C3E282D-1867-4821-B187-91C861AE3C36}" presName="compNode" presStyleCnt="0"/>
      <dgm:spPr/>
    </dgm:pt>
    <dgm:pt modelId="{B62C3F4D-F742-4F82-8DF0-D35FB9AB3F7F}" type="pres">
      <dgm:prSet presAssocID="{7C3E282D-1867-4821-B187-91C861AE3C36}" presName="bkgdShape" presStyleLbl="node1" presStyleIdx="2" presStyleCnt="5"/>
      <dgm:spPr/>
      <dgm:t>
        <a:bodyPr/>
        <a:lstStyle/>
        <a:p>
          <a:endParaRPr lang="en-CA"/>
        </a:p>
      </dgm:t>
    </dgm:pt>
    <dgm:pt modelId="{CF6B9B88-43EB-408E-9985-1AB22BF01B0B}" type="pres">
      <dgm:prSet presAssocID="{7C3E282D-1867-4821-B187-91C861AE3C36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3720393-388D-4C93-A99D-0B43088D3D0A}" type="pres">
      <dgm:prSet presAssocID="{7C3E282D-1867-4821-B187-91C861AE3C36}" presName="invisiNode" presStyleLbl="node1" presStyleIdx="2" presStyleCnt="5"/>
      <dgm:spPr/>
    </dgm:pt>
    <dgm:pt modelId="{94F7AB5E-31DC-4799-9BF8-EF821FC56C6B}" type="pres">
      <dgm:prSet presAssocID="{7C3E282D-1867-4821-B187-91C861AE3C36}" presName="imagNode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FED7B4D1-832E-4A0A-AEA3-7D7C2EFC3DA5}" type="pres">
      <dgm:prSet presAssocID="{6FC6A0DD-BE39-43ED-9DE8-79FEF0FD28A0}" presName="sibTrans" presStyleLbl="sibTrans2D1" presStyleIdx="0" presStyleCnt="0"/>
      <dgm:spPr/>
      <dgm:t>
        <a:bodyPr/>
        <a:lstStyle/>
        <a:p>
          <a:endParaRPr lang="en-CA"/>
        </a:p>
      </dgm:t>
    </dgm:pt>
    <dgm:pt modelId="{2CF58D55-6CD2-43D4-BD27-7BB2CB19D1D2}" type="pres">
      <dgm:prSet presAssocID="{D47C969C-8471-4F3D-8FAF-86AB7DDE2929}" presName="compNode" presStyleCnt="0"/>
      <dgm:spPr/>
    </dgm:pt>
    <dgm:pt modelId="{3804030A-71C5-4D89-B17B-F023BD9135BA}" type="pres">
      <dgm:prSet presAssocID="{D47C969C-8471-4F3D-8FAF-86AB7DDE2929}" presName="bkgdShape" presStyleLbl="node1" presStyleIdx="3" presStyleCnt="5"/>
      <dgm:spPr/>
      <dgm:t>
        <a:bodyPr/>
        <a:lstStyle/>
        <a:p>
          <a:endParaRPr lang="en-CA"/>
        </a:p>
      </dgm:t>
    </dgm:pt>
    <dgm:pt modelId="{887B8810-699A-48B5-8CE0-3038DF2F19EA}" type="pres">
      <dgm:prSet presAssocID="{D47C969C-8471-4F3D-8FAF-86AB7DDE2929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948CCD1-FE1F-44DD-99E7-EC6C1039BBE0}" type="pres">
      <dgm:prSet presAssocID="{D47C969C-8471-4F3D-8FAF-86AB7DDE2929}" presName="invisiNode" presStyleLbl="node1" presStyleIdx="3" presStyleCnt="5"/>
      <dgm:spPr/>
    </dgm:pt>
    <dgm:pt modelId="{4037F3B9-8AAC-4347-A7CB-AE474B3A1EA0}" type="pres">
      <dgm:prSet presAssocID="{D47C969C-8471-4F3D-8FAF-86AB7DDE2929}" presName="imagNode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14CE3A10-D745-450D-8B12-00F73C366243}" type="pres">
      <dgm:prSet presAssocID="{385771E3-A45E-46EC-BCAA-F470BCBE267E}" presName="sibTrans" presStyleLbl="sibTrans2D1" presStyleIdx="0" presStyleCnt="0"/>
      <dgm:spPr/>
      <dgm:t>
        <a:bodyPr/>
        <a:lstStyle/>
        <a:p>
          <a:endParaRPr lang="en-CA"/>
        </a:p>
      </dgm:t>
    </dgm:pt>
    <dgm:pt modelId="{8896AD6D-8913-45DC-A0DD-0F7125D7A211}" type="pres">
      <dgm:prSet presAssocID="{4A5CD793-6444-45F6-90D1-36FA819EFA6B}" presName="compNode" presStyleCnt="0"/>
      <dgm:spPr/>
    </dgm:pt>
    <dgm:pt modelId="{D8C19503-C27A-4646-BC0B-CC2DFEDB79CF}" type="pres">
      <dgm:prSet presAssocID="{4A5CD793-6444-45F6-90D1-36FA819EFA6B}" presName="bkgdShape" presStyleLbl="node1" presStyleIdx="4" presStyleCnt="5"/>
      <dgm:spPr/>
      <dgm:t>
        <a:bodyPr/>
        <a:lstStyle/>
        <a:p>
          <a:endParaRPr lang="en-CA"/>
        </a:p>
      </dgm:t>
    </dgm:pt>
    <dgm:pt modelId="{E8C0EFB4-3759-4456-8EDF-7F34A713D5B0}" type="pres">
      <dgm:prSet presAssocID="{4A5CD793-6444-45F6-90D1-36FA819EFA6B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5A892D5-E839-4ED4-81E8-B7D084628BBE}" type="pres">
      <dgm:prSet presAssocID="{4A5CD793-6444-45F6-90D1-36FA819EFA6B}" presName="invisiNode" presStyleLbl="node1" presStyleIdx="4" presStyleCnt="5"/>
      <dgm:spPr/>
    </dgm:pt>
    <dgm:pt modelId="{97A6B9FF-FD1F-4550-A72F-31B380B35E1C}" type="pres">
      <dgm:prSet presAssocID="{4A5CD793-6444-45F6-90D1-36FA819EFA6B}" presName="imagNode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</dgm:ptLst>
  <dgm:cxnLst>
    <dgm:cxn modelId="{E39C13B6-ED66-477F-A2E7-FA99B552640A}" srcId="{52D72873-2808-40C5-B02E-563F7A5A4456}" destId="{7C3E282D-1867-4821-B187-91C861AE3C36}" srcOrd="2" destOrd="0" parTransId="{3584A767-6837-4BE5-B5A2-83ABC3D096E6}" sibTransId="{6FC6A0DD-BE39-43ED-9DE8-79FEF0FD28A0}"/>
    <dgm:cxn modelId="{FA7593D0-94AE-425D-B265-3F2631BEF65F}" type="presOf" srcId="{59C3DBD1-D928-4B07-A526-ED9BB58A23D8}" destId="{1D144ED8-E233-43F7-8234-C427C272F91E}" srcOrd="0" destOrd="0" presId="urn:microsoft.com/office/officeart/2005/8/layout/hList7"/>
    <dgm:cxn modelId="{4F32B966-1823-4597-A415-BF2213B2909E}" type="presOf" srcId="{DB3EDB34-6374-4773-93F9-D7252E2B272D}" destId="{D1785241-7FF8-4414-8DAF-9ABC092A3C62}" srcOrd="0" destOrd="0" presId="urn:microsoft.com/office/officeart/2005/8/layout/hList7"/>
    <dgm:cxn modelId="{757F06B9-5BB1-4399-995D-901EC1B81CB2}" type="presOf" srcId="{385771E3-A45E-46EC-BCAA-F470BCBE267E}" destId="{14CE3A10-D745-450D-8B12-00F73C366243}" srcOrd="0" destOrd="0" presId="urn:microsoft.com/office/officeart/2005/8/layout/hList7"/>
    <dgm:cxn modelId="{6CFA605A-3A91-48F0-B4C8-F3CBFA3511BC}" type="presOf" srcId="{36370E01-F5A5-4A05-ACC7-13954E482E6C}" destId="{7C9B6043-5800-4DFE-ABA2-0E91235F5E6E}" srcOrd="0" destOrd="0" presId="urn:microsoft.com/office/officeart/2005/8/layout/hList7"/>
    <dgm:cxn modelId="{BBA0B2CD-2D74-48DB-804C-09EF1F873EE6}" type="presOf" srcId="{DB3EDB34-6374-4773-93F9-D7252E2B272D}" destId="{C9E9B9BD-4E4C-4C50-9A40-2EB94D30D794}" srcOrd="1" destOrd="0" presId="urn:microsoft.com/office/officeart/2005/8/layout/hList7"/>
    <dgm:cxn modelId="{87C83446-D86D-4B8D-A86A-19DC32396C1C}" type="presOf" srcId="{6FC6A0DD-BE39-43ED-9DE8-79FEF0FD28A0}" destId="{FED7B4D1-832E-4A0A-AEA3-7D7C2EFC3DA5}" srcOrd="0" destOrd="0" presId="urn:microsoft.com/office/officeart/2005/8/layout/hList7"/>
    <dgm:cxn modelId="{048EC14C-A923-495C-BC03-77CF86D3A1AE}" type="presOf" srcId="{9D396B92-DBDA-4BED-B07F-82F9A90888D1}" destId="{DD1B6F36-A305-460B-8FBB-CE03C0F2186D}" srcOrd="1" destOrd="0" presId="urn:microsoft.com/office/officeart/2005/8/layout/hList7"/>
    <dgm:cxn modelId="{F6803D43-0B60-434F-B19C-352F40C00231}" type="presOf" srcId="{7C3E282D-1867-4821-B187-91C861AE3C36}" destId="{CF6B9B88-43EB-408E-9985-1AB22BF01B0B}" srcOrd="1" destOrd="0" presId="urn:microsoft.com/office/officeart/2005/8/layout/hList7"/>
    <dgm:cxn modelId="{E851B801-3A61-4253-AA99-874CFBB99754}" srcId="{52D72873-2808-40C5-B02E-563F7A5A4456}" destId="{9D396B92-DBDA-4BED-B07F-82F9A90888D1}" srcOrd="1" destOrd="0" parTransId="{19D60B44-6699-41D0-943F-F2927CF23E7F}" sibTransId="{59C3DBD1-D928-4B07-A526-ED9BB58A23D8}"/>
    <dgm:cxn modelId="{6EC3B8D2-3683-472C-889E-92CB0D484103}" type="presOf" srcId="{4A5CD793-6444-45F6-90D1-36FA819EFA6B}" destId="{D8C19503-C27A-4646-BC0B-CC2DFEDB79CF}" srcOrd="0" destOrd="0" presId="urn:microsoft.com/office/officeart/2005/8/layout/hList7"/>
    <dgm:cxn modelId="{677BCD47-334D-4311-A95E-20C3928D348D}" srcId="{52D72873-2808-40C5-B02E-563F7A5A4456}" destId="{D47C969C-8471-4F3D-8FAF-86AB7DDE2929}" srcOrd="3" destOrd="0" parTransId="{F2721AE8-3B15-4EFD-B063-A8D7838D4244}" sibTransId="{385771E3-A45E-46EC-BCAA-F470BCBE267E}"/>
    <dgm:cxn modelId="{29ECF07A-689E-4B5A-A8F0-F60C45041AAF}" type="presOf" srcId="{4A5CD793-6444-45F6-90D1-36FA819EFA6B}" destId="{E8C0EFB4-3759-4456-8EDF-7F34A713D5B0}" srcOrd="1" destOrd="0" presId="urn:microsoft.com/office/officeart/2005/8/layout/hList7"/>
    <dgm:cxn modelId="{21289C6F-83FD-4091-BDCE-D0C36D4493FF}" srcId="{52D72873-2808-40C5-B02E-563F7A5A4456}" destId="{DB3EDB34-6374-4773-93F9-D7252E2B272D}" srcOrd="0" destOrd="0" parTransId="{05BCF9BB-0003-46C1-B28A-8DFE03F1FE2E}" sibTransId="{36370E01-F5A5-4A05-ACC7-13954E482E6C}"/>
    <dgm:cxn modelId="{DA9DD002-1A5B-4EC4-865D-3AC7FF389066}" type="presOf" srcId="{9D396B92-DBDA-4BED-B07F-82F9A90888D1}" destId="{53AF9BBA-F97B-4160-A456-392B8FAB63BA}" srcOrd="0" destOrd="0" presId="urn:microsoft.com/office/officeart/2005/8/layout/hList7"/>
    <dgm:cxn modelId="{460B8834-7F05-4172-AA66-FF2F5C216D47}" type="presOf" srcId="{D47C969C-8471-4F3D-8FAF-86AB7DDE2929}" destId="{887B8810-699A-48B5-8CE0-3038DF2F19EA}" srcOrd="1" destOrd="0" presId="urn:microsoft.com/office/officeart/2005/8/layout/hList7"/>
    <dgm:cxn modelId="{27C14282-8978-45CA-AB0D-4FFD701B6FD9}" srcId="{52D72873-2808-40C5-B02E-563F7A5A4456}" destId="{4A5CD793-6444-45F6-90D1-36FA819EFA6B}" srcOrd="4" destOrd="0" parTransId="{A08D5A31-27DB-4B17-ABF1-8C5BABF01708}" sibTransId="{52B36AD9-A098-4C59-9490-B8ABEE7A4475}"/>
    <dgm:cxn modelId="{7EE89CBC-ECFD-422D-9D70-1BE959E7C59F}" type="presOf" srcId="{52D72873-2808-40C5-B02E-563F7A5A4456}" destId="{36266D71-4C1E-4A3C-A6C6-6C3573A23ABD}" srcOrd="0" destOrd="0" presId="urn:microsoft.com/office/officeart/2005/8/layout/hList7"/>
    <dgm:cxn modelId="{442F261E-89F1-4A2B-BF9E-EB9A61677FCB}" type="presOf" srcId="{7C3E282D-1867-4821-B187-91C861AE3C36}" destId="{B62C3F4D-F742-4F82-8DF0-D35FB9AB3F7F}" srcOrd="0" destOrd="0" presId="urn:microsoft.com/office/officeart/2005/8/layout/hList7"/>
    <dgm:cxn modelId="{93481E78-C1C6-4222-ACC7-0DB44260381D}" type="presOf" srcId="{D47C969C-8471-4F3D-8FAF-86AB7DDE2929}" destId="{3804030A-71C5-4D89-B17B-F023BD9135BA}" srcOrd="0" destOrd="0" presId="urn:microsoft.com/office/officeart/2005/8/layout/hList7"/>
    <dgm:cxn modelId="{614B344A-51E6-4B22-9AB7-0BE004B61D37}" type="presParOf" srcId="{36266D71-4C1E-4A3C-A6C6-6C3573A23ABD}" destId="{84A50A67-42D6-4163-9E0B-25074BD977EC}" srcOrd="0" destOrd="0" presId="urn:microsoft.com/office/officeart/2005/8/layout/hList7"/>
    <dgm:cxn modelId="{00911CAD-79FA-4A78-BEE6-CBE094C2D8D5}" type="presParOf" srcId="{36266D71-4C1E-4A3C-A6C6-6C3573A23ABD}" destId="{991FD504-0BD7-41F9-BE0D-FA34F8717EA9}" srcOrd="1" destOrd="0" presId="urn:microsoft.com/office/officeart/2005/8/layout/hList7"/>
    <dgm:cxn modelId="{47779396-118F-42DC-A209-C2BB890F910D}" type="presParOf" srcId="{991FD504-0BD7-41F9-BE0D-FA34F8717EA9}" destId="{3EACE7A1-6A09-4BE0-8218-C454AB2BF8CB}" srcOrd="0" destOrd="0" presId="urn:microsoft.com/office/officeart/2005/8/layout/hList7"/>
    <dgm:cxn modelId="{A179B64E-E034-4AAB-879B-C702A9ABA941}" type="presParOf" srcId="{3EACE7A1-6A09-4BE0-8218-C454AB2BF8CB}" destId="{D1785241-7FF8-4414-8DAF-9ABC092A3C62}" srcOrd="0" destOrd="0" presId="urn:microsoft.com/office/officeart/2005/8/layout/hList7"/>
    <dgm:cxn modelId="{D26DCD02-7965-4138-997D-8EC54A10E660}" type="presParOf" srcId="{3EACE7A1-6A09-4BE0-8218-C454AB2BF8CB}" destId="{C9E9B9BD-4E4C-4C50-9A40-2EB94D30D794}" srcOrd="1" destOrd="0" presId="urn:microsoft.com/office/officeart/2005/8/layout/hList7"/>
    <dgm:cxn modelId="{30C7AB52-9C64-4243-9B31-0FA0C9029F75}" type="presParOf" srcId="{3EACE7A1-6A09-4BE0-8218-C454AB2BF8CB}" destId="{42FCEF0F-A7C9-48E4-AAC8-2B3580A76F26}" srcOrd="2" destOrd="0" presId="urn:microsoft.com/office/officeart/2005/8/layout/hList7"/>
    <dgm:cxn modelId="{D737D0C6-A8B4-4CBB-A322-950A8F1C7B32}" type="presParOf" srcId="{3EACE7A1-6A09-4BE0-8218-C454AB2BF8CB}" destId="{4B9FF88E-6494-4934-A0CD-2870C618CA0F}" srcOrd="3" destOrd="0" presId="urn:microsoft.com/office/officeart/2005/8/layout/hList7"/>
    <dgm:cxn modelId="{89A99C27-700B-455F-81C2-BFC484A322AE}" type="presParOf" srcId="{991FD504-0BD7-41F9-BE0D-FA34F8717EA9}" destId="{7C9B6043-5800-4DFE-ABA2-0E91235F5E6E}" srcOrd="1" destOrd="0" presId="urn:microsoft.com/office/officeart/2005/8/layout/hList7"/>
    <dgm:cxn modelId="{93A26A46-30C3-403D-A96D-43B1FE0C1CD4}" type="presParOf" srcId="{991FD504-0BD7-41F9-BE0D-FA34F8717EA9}" destId="{3ACC80D8-5399-40B2-8351-FE9F3E78F63B}" srcOrd="2" destOrd="0" presId="urn:microsoft.com/office/officeart/2005/8/layout/hList7"/>
    <dgm:cxn modelId="{3002D30F-FD0C-44B7-8BAF-1BDADE971573}" type="presParOf" srcId="{3ACC80D8-5399-40B2-8351-FE9F3E78F63B}" destId="{53AF9BBA-F97B-4160-A456-392B8FAB63BA}" srcOrd="0" destOrd="0" presId="urn:microsoft.com/office/officeart/2005/8/layout/hList7"/>
    <dgm:cxn modelId="{4BCE0041-B061-4641-8483-CDA2B3417322}" type="presParOf" srcId="{3ACC80D8-5399-40B2-8351-FE9F3E78F63B}" destId="{DD1B6F36-A305-460B-8FBB-CE03C0F2186D}" srcOrd="1" destOrd="0" presId="urn:microsoft.com/office/officeart/2005/8/layout/hList7"/>
    <dgm:cxn modelId="{80DA346E-4727-4CA4-A57D-6BD4B84AE0E8}" type="presParOf" srcId="{3ACC80D8-5399-40B2-8351-FE9F3E78F63B}" destId="{F6F4732E-5689-4482-86F6-E95948A218A9}" srcOrd="2" destOrd="0" presId="urn:microsoft.com/office/officeart/2005/8/layout/hList7"/>
    <dgm:cxn modelId="{E3C55D26-DE9A-4F5B-9AE1-777AC80E60B7}" type="presParOf" srcId="{3ACC80D8-5399-40B2-8351-FE9F3E78F63B}" destId="{5A21EA95-557D-4EED-B1CF-7549D136BDB7}" srcOrd="3" destOrd="0" presId="urn:microsoft.com/office/officeart/2005/8/layout/hList7"/>
    <dgm:cxn modelId="{C42FEEEC-D2DA-4434-94BA-82DC7900EF41}" type="presParOf" srcId="{991FD504-0BD7-41F9-BE0D-FA34F8717EA9}" destId="{1D144ED8-E233-43F7-8234-C427C272F91E}" srcOrd="3" destOrd="0" presId="urn:microsoft.com/office/officeart/2005/8/layout/hList7"/>
    <dgm:cxn modelId="{AA8ADC7B-9C7D-4605-8FAA-EA229B5EA303}" type="presParOf" srcId="{991FD504-0BD7-41F9-BE0D-FA34F8717EA9}" destId="{46529996-BAC6-46EC-B669-466A8A498F83}" srcOrd="4" destOrd="0" presId="urn:microsoft.com/office/officeart/2005/8/layout/hList7"/>
    <dgm:cxn modelId="{B9519F4C-06D1-41C5-9F04-39FA8BD5E87A}" type="presParOf" srcId="{46529996-BAC6-46EC-B669-466A8A498F83}" destId="{B62C3F4D-F742-4F82-8DF0-D35FB9AB3F7F}" srcOrd="0" destOrd="0" presId="urn:microsoft.com/office/officeart/2005/8/layout/hList7"/>
    <dgm:cxn modelId="{DDA03946-0F3A-4614-A256-74ADEE463816}" type="presParOf" srcId="{46529996-BAC6-46EC-B669-466A8A498F83}" destId="{CF6B9B88-43EB-408E-9985-1AB22BF01B0B}" srcOrd="1" destOrd="0" presId="urn:microsoft.com/office/officeart/2005/8/layout/hList7"/>
    <dgm:cxn modelId="{979294FB-DAF6-4B33-906A-587FA3C4CC71}" type="presParOf" srcId="{46529996-BAC6-46EC-B669-466A8A498F83}" destId="{73720393-388D-4C93-A99D-0B43088D3D0A}" srcOrd="2" destOrd="0" presId="urn:microsoft.com/office/officeart/2005/8/layout/hList7"/>
    <dgm:cxn modelId="{171A646F-AC18-4F14-A818-D9153CCABD40}" type="presParOf" srcId="{46529996-BAC6-46EC-B669-466A8A498F83}" destId="{94F7AB5E-31DC-4799-9BF8-EF821FC56C6B}" srcOrd="3" destOrd="0" presId="urn:microsoft.com/office/officeart/2005/8/layout/hList7"/>
    <dgm:cxn modelId="{99FA7DED-1DD1-4D48-87FB-46FE73E415A3}" type="presParOf" srcId="{991FD504-0BD7-41F9-BE0D-FA34F8717EA9}" destId="{FED7B4D1-832E-4A0A-AEA3-7D7C2EFC3DA5}" srcOrd="5" destOrd="0" presId="urn:microsoft.com/office/officeart/2005/8/layout/hList7"/>
    <dgm:cxn modelId="{99BCEFCE-1E51-40A2-9699-D1C206ED9E30}" type="presParOf" srcId="{991FD504-0BD7-41F9-BE0D-FA34F8717EA9}" destId="{2CF58D55-6CD2-43D4-BD27-7BB2CB19D1D2}" srcOrd="6" destOrd="0" presId="urn:microsoft.com/office/officeart/2005/8/layout/hList7"/>
    <dgm:cxn modelId="{F431B261-B4E1-46A8-93BA-982A27C6ACB2}" type="presParOf" srcId="{2CF58D55-6CD2-43D4-BD27-7BB2CB19D1D2}" destId="{3804030A-71C5-4D89-B17B-F023BD9135BA}" srcOrd="0" destOrd="0" presId="urn:microsoft.com/office/officeart/2005/8/layout/hList7"/>
    <dgm:cxn modelId="{EEB89CD0-5C45-4BE6-AE85-EFD3ED695CAD}" type="presParOf" srcId="{2CF58D55-6CD2-43D4-BD27-7BB2CB19D1D2}" destId="{887B8810-699A-48B5-8CE0-3038DF2F19EA}" srcOrd="1" destOrd="0" presId="urn:microsoft.com/office/officeart/2005/8/layout/hList7"/>
    <dgm:cxn modelId="{E275401A-78D5-4433-806B-AD3ACCFEBDA1}" type="presParOf" srcId="{2CF58D55-6CD2-43D4-BD27-7BB2CB19D1D2}" destId="{C948CCD1-FE1F-44DD-99E7-EC6C1039BBE0}" srcOrd="2" destOrd="0" presId="urn:microsoft.com/office/officeart/2005/8/layout/hList7"/>
    <dgm:cxn modelId="{D2BF672D-2A8D-4A45-BAE6-6EF8B1046F8D}" type="presParOf" srcId="{2CF58D55-6CD2-43D4-BD27-7BB2CB19D1D2}" destId="{4037F3B9-8AAC-4347-A7CB-AE474B3A1EA0}" srcOrd="3" destOrd="0" presId="urn:microsoft.com/office/officeart/2005/8/layout/hList7"/>
    <dgm:cxn modelId="{A3C5DBF1-68F7-4F21-99A7-205A84A198BF}" type="presParOf" srcId="{991FD504-0BD7-41F9-BE0D-FA34F8717EA9}" destId="{14CE3A10-D745-450D-8B12-00F73C366243}" srcOrd="7" destOrd="0" presId="urn:microsoft.com/office/officeart/2005/8/layout/hList7"/>
    <dgm:cxn modelId="{E7EC35AD-0970-427D-BF42-53A8D02CBA87}" type="presParOf" srcId="{991FD504-0BD7-41F9-BE0D-FA34F8717EA9}" destId="{8896AD6D-8913-45DC-A0DD-0F7125D7A211}" srcOrd="8" destOrd="0" presId="urn:microsoft.com/office/officeart/2005/8/layout/hList7"/>
    <dgm:cxn modelId="{E95550B4-DE84-4F0E-842F-C632A28DD9F4}" type="presParOf" srcId="{8896AD6D-8913-45DC-A0DD-0F7125D7A211}" destId="{D8C19503-C27A-4646-BC0B-CC2DFEDB79CF}" srcOrd="0" destOrd="0" presId="urn:microsoft.com/office/officeart/2005/8/layout/hList7"/>
    <dgm:cxn modelId="{E7D18BCD-F76E-4011-A841-6F9E19D45E49}" type="presParOf" srcId="{8896AD6D-8913-45DC-A0DD-0F7125D7A211}" destId="{E8C0EFB4-3759-4456-8EDF-7F34A713D5B0}" srcOrd="1" destOrd="0" presId="urn:microsoft.com/office/officeart/2005/8/layout/hList7"/>
    <dgm:cxn modelId="{AAACC783-38ED-478B-8313-62F1EBD1DB75}" type="presParOf" srcId="{8896AD6D-8913-45DC-A0DD-0F7125D7A211}" destId="{95A892D5-E839-4ED4-81E8-B7D084628BBE}" srcOrd="2" destOrd="0" presId="urn:microsoft.com/office/officeart/2005/8/layout/hList7"/>
    <dgm:cxn modelId="{3274C923-A626-4F09-9662-C807BBA34E53}" type="presParOf" srcId="{8896AD6D-8913-45DC-A0DD-0F7125D7A211}" destId="{97A6B9FF-FD1F-4550-A72F-31B380B35E1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D72873-2808-40C5-B02E-563F7A5A4456}" type="doc">
      <dgm:prSet loTypeId="urn:microsoft.com/office/officeart/2005/8/layout/hList7" loCatId="list" qsTypeId="urn:microsoft.com/office/officeart/2005/8/quickstyle/simple1" qsCatId="simple" csTypeId="urn:microsoft.com/office/officeart/2005/8/colors/colorful3" csCatId="colorful" phldr="1"/>
      <dgm:spPr/>
    </dgm:pt>
    <dgm:pt modelId="{DB3EDB34-6374-4773-93F9-D7252E2B272D}">
      <dgm:prSet phldrT="[Text]"/>
      <dgm:spPr/>
      <dgm:t>
        <a:bodyPr/>
        <a:lstStyle/>
        <a:p>
          <a:r>
            <a:rPr lang="en-CA" dirty="0" smtClean="0"/>
            <a:t>Golden Parachutes</a:t>
          </a:r>
          <a:endParaRPr lang="en-CA" dirty="0"/>
        </a:p>
      </dgm:t>
    </dgm:pt>
    <dgm:pt modelId="{05BCF9BB-0003-46C1-B28A-8DFE03F1FE2E}" type="parTrans" cxnId="{21289C6F-83FD-4091-BDCE-D0C36D4493FF}">
      <dgm:prSet/>
      <dgm:spPr/>
      <dgm:t>
        <a:bodyPr/>
        <a:lstStyle/>
        <a:p>
          <a:endParaRPr lang="en-CA"/>
        </a:p>
      </dgm:t>
    </dgm:pt>
    <dgm:pt modelId="{36370E01-F5A5-4A05-ACC7-13954E482E6C}" type="sibTrans" cxnId="{21289C6F-83FD-4091-BDCE-D0C36D4493FF}">
      <dgm:prSet/>
      <dgm:spPr/>
      <dgm:t>
        <a:bodyPr/>
        <a:lstStyle/>
        <a:p>
          <a:endParaRPr lang="en-CA"/>
        </a:p>
      </dgm:t>
    </dgm:pt>
    <dgm:pt modelId="{9D396B92-DBDA-4BED-B07F-82F9A90888D1}">
      <dgm:prSet/>
      <dgm:spPr/>
      <dgm:t>
        <a:bodyPr/>
        <a:lstStyle/>
        <a:p>
          <a:r>
            <a:rPr lang="en-CA" smtClean="0"/>
            <a:t>Simple Stop / Liquidation</a:t>
          </a:r>
          <a:endParaRPr lang="en-CA" dirty="0" smtClean="0"/>
        </a:p>
      </dgm:t>
    </dgm:pt>
    <dgm:pt modelId="{19D60B44-6699-41D0-943F-F2927CF23E7F}" type="parTrans" cxnId="{E851B801-3A61-4253-AA99-874CFBB99754}">
      <dgm:prSet/>
      <dgm:spPr/>
      <dgm:t>
        <a:bodyPr/>
        <a:lstStyle/>
        <a:p>
          <a:endParaRPr lang="en-CA"/>
        </a:p>
      </dgm:t>
    </dgm:pt>
    <dgm:pt modelId="{59C3DBD1-D928-4B07-A526-ED9BB58A23D8}" type="sibTrans" cxnId="{E851B801-3A61-4253-AA99-874CFBB99754}">
      <dgm:prSet/>
      <dgm:spPr/>
      <dgm:t>
        <a:bodyPr/>
        <a:lstStyle/>
        <a:p>
          <a:endParaRPr lang="en-CA"/>
        </a:p>
      </dgm:t>
    </dgm:pt>
    <dgm:pt modelId="{7C3E282D-1867-4821-B187-91C861AE3C36}">
      <dgm:prSet/>
      <dgm:spPr/>
      <dgm:t>
        <a:bodyPr/>
        <a:lstStyle/>
        <a:p>
          <a:r>
            <a:rPr lang="en-CA" smtClean="0"/>
            <a:t>Selling to Another Entrepreneur / Buy Out</a:t>
          </a:r>
          <a:endParaRPr lang="en-CA" dirty="0" smtClean="0"/>
        </a:p>
      </dgm:t>
    </dgm:pt>
    <dgm:pt modelId="{3584A767-6837-4BE5-B5A2-83ABC3D096E6}" type="parTrans" cxnId="{E39C13B6-ED66-477F-A2E7-FA99B552640A}">
      <dgm:prSet/>
      <dgm:spPr/>
      <dgm:t>
        <a:bodyPr/>
        <a:lstStyle/>
        <a:p>
          <a:endParaRPr lang="en-CA"/>
        </a:p>
      </dgm:t>
    </dgm:pt>
    <dgm:pt modelId="{6FC6A0DD-BE39-43ED-9DE8-79FEF0FD28A0}" type="sibTrans" cxnId="{E39C13B6-ED66-477F-A2E7-FA99B552640A}">
      <dgm:prSet/>
      <dgm:spPr/>
      <dgm:t>
        <a:bodyPr/>
        <a:lstStyle/>
        <a:p>
          <a:endParaRPr lang="en-CA"/>
        </a:p>
      </dgm:t>
    </dgm:pt>
    <dgm:pt modelId="{D47C969C-8471-4F3D-8FAF-86AB7DDE2929}">
      <dgm:prSet/>
      <dgm:spPr/>
      <dgm:t>
        <a:bodyPr/>
        <a:lstStyle/>
        <a:p>
          <a:r>
            <a:rPr lang="en-CA" smtClean="0"/>
            <a:t>Merger / Acquisition</a:t>
          </a:r>
          <a:endParaRPr lang="en-CA" dirty="0" smtClean="0"/>
        </a:p>
      </dgm:t>
    </dgm:pt>
    <dgm:pt modelId="{F2721AE8-3B15-4EFD-B063-A8D7838D4244}" type="parTrans" cxnId="{677BCD47-334D-4311-A95E-20C3928D348D}">
      <dgm:prSet/>
      <dgm:spPr/>
      <dgm:t>
        <a:bodyPr/>
        <a:lstStyle/>
        <a:p>
          <a:endParaRPr lang="en-CA"/>
        </a:p>
      </dgm:t>
    </dgm:pt>
    <dgm:pt modelId="{385771E3-A45E-46EC-BCAA-F470BCBE267E}" type="sibTrans" cxnId="{677BCD47-334D-4311-A95E-20C3928D348D}">
      <dgm:prSet/>
      <dgm:spPr/>
      <dgm:t>
        <a:bodyPr/>
        <a:lstStyle/>
        <a:p>
          <a:endParaRPr lang="en-CA"/>
        </a:p>
      </dgm:t>
    </dgm:pt>
    <dgm:pt modelId="{4A5CD793-6444-45F6-90D1-36FA819EFA6B}">
      <dgm:prSet/>
      <dgm:spPr/>
      <dgm:t>
        <a:bodyPr/>
        <a:lstStyle/>
        <a:p>
          <a:r>
            <a:rPr lang="en-CA" smtClean="0"/>
            <a:t>Initial Public Offering</a:t>
          </a:r>
          <a:endParaRPr lang="en-CA" dirty="0" smtClean="0"/>
        </a:p>
      </dgm:t>
    </dgm:pt>
    <dgm:pt modelId="{A08D5A31-27DB-4B17-ABF1-8C5BABF01708}" type="parTrans" cxnId="{27C14282-8978-45CA-AB0D-4FFD701B6FD9}">
      <dgm:prSet/>
      <dgm:spPr/>
      <dgm:t>
        <a:bodyPr/>
        <a:lstStyle/>
        <a:p>
          <a:endParaRPr lang="en-CA"/>
        </a:p>
      </dgm:t>
    </dgm:pt>
    <dgm:pt modelId="{52B36AD9-A098-4C59-9490-B8ABEE7A4475}" type="sibTrans" cxnId="{27C14282-8978-45CA-AB0D-4FFD701B6FD9}">
      <dgm:prSet/>
      <dgm:spPr/>
      <dgm:t>
        <a:bodyPr/>
        <a:lstStyle/>
        <a:p>
          <a:endParaRPr lang="en-CA"/>
        </a:p>
      </dgm:t>
    </dgm:pt>
    <dgm:pt modelId="{36266D71-4C1E-4A3C-A6C6-6C3573A23ABD}" type="pres">
      <dgm:prSet presAssocID="{52D72873-2808-40C5-B02E-563F7A5A4456}" presName="Name0" presStyleCnt="0">
        <dgm:presLayoutVars>
          <dgm:dir/>
          <dgm:resizeHandles val="exact"/>
        </dgm:presLayoutVars>
      </dgm:prSet>
      <dgm:spPr/>
    </dgm:pt>
    <dgm:pt modelId="{84A50A67-42D6-4163-9E0B-25074BD977EC}" type="pres">
      <dgm:prSet presAssocID="{52D72873-2808-40C5-B02E-563F7A5A4456}" presName="fgShape" presStyleLbl="fgShp" presStyleIdx="0" presStyleCnt="1"/>
      <dgm:spPr/>
    </dgm:pt>
    <dgm:pt modelId="{991FD504-0BD7-41F9-BE0D-FA34F8717EA9}" type="pres">
      <dgm:prSet presAssocID="{52D72873-2808-40C5-B02E-563F7A5A4456}" presName="linComp" presStyleCnt="0"/>
      <dgm:spPr/>
    </dgm:pt>
    <dgm:pt modelId="{3EACE7A1-6A09-4BE0-8218-C454AB2BF8CB}" type="pres">
      <dgm:prSet presAssocID="{DB3EDB34-6374-4773-93F9-D7252E2B272D}" presName="compNode" presStyleCnt="0"/>
      <dgm:spPr/>
    </dgm:pt>
    <dgm:pt modelId="{D1785241-7FF8-4414-8DAF-9ABC092A3C62}" type="pres">
      <dgm:prSet presAssocID="{DB3EDB34-6374-4773-93F9-D7252E2B272D}" presName="bkgdShape" presStyleLbl="node1" presStyleIdx="0" presStyleCnt="5"/>
      <dgm:spPr/>
      <dgm:t>
        <a:bodyPr/>
        <a:lstStyle/>
        <a:p>
          <a:endParaRPr lang="en-CA"/>
        </a:p>
      </dgm:t>
    </dgm:pt>
    <dgm:pt modelId="{C9E9B9BD-4E4C-4C50-9A40-2EB94D30D794}" type="pres">
      <dgm:prSet presAssocID="{DB3EDB34-6374-4773-93F9-D7252E2B272D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2FCEF0F-A7C9-48E4-AAC8-2B3580A76F26}" type="pres">
      <dgm:prSet presAssocID="{DB3EDB34-6374-4773-93F9-D7252E2B272D}" presName="invisiNode" presStyleLbl="node1" presStyleIdx="0" presStyleCnt="5"/>
      <dgm:spPr/>
    </dgm:pt>
    <dgm:pt modelId="{4B9FF88E-6494-4934-A0CD-2870C618CA0F}" type="pres">
      <dgm:prSet presAssocID="{DB3EDB34-6374-4773-93F9-D7252E2B272D}" presName="imagNode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en-CA"/>
        </a:p>
      </dgm:t>
    </dgm:pt>
    <dgm:pt modelId="{7C9B6043-5800-4DFE-ABA2-0E91235F5E6E}" type="pres">
      <dgm:prSet presAssocID="{36370E01-F5A5-4A05-ACC7-13954E482E6C}" presName="sibTrans" presStyleLbl="sibTrans2D1" presStyleIdx="0" presStyleCnt="0"/>
      <dgm:spPr/>
      <dgm:t>
        <a:bodyPr/>
        <a:lstStyle/>
        <a:p>
          <a:endParaRPr lang="en-CA"/>
        </a:p>
      </dgm:t>
    </dgm:pt>
    <dgm:pt modelId="{3ACC80D8-5399-40B2-8351-FE9F3E78F63B}" type="pres">
      <dgm:prSet presAssocID="{9D396B92-DBDA-4BED-B07F-82F9A90888D1}" presName="compNode" presStyleCnt="0"/>
      <dgm:spPr/>
    </dgm:pt>
    <dgm:pt modelId="{53AF9BBA-F97B-4160-A456-392B8FAB63BA}" type="pres">
      <dgm:prSet presAssocID="{9D396B92-DBDA-4BED-B07F-82F9A90888D1}" presName="bkgdShape" presStyleLbl="node1" presStyleIdx="1" presStyleCnt="5"/>
      <dgm:spPr/>
      <dgm:t>
        <a:bodyPr/>
        <a:lstStyle/>
        <a:p>
          <a:endParaRPr lang="en-CA"/>
        </a:p>
      </dgm:t>
    </dgm:pt>
    <dgm:pt modelId="{DD1B6F36-A305-460B-8FBB-CE03C0F2186D}" type="pres">
      <dgm:prSet presAssocID="{9D396B92-DBDA-4BED-B07F-82F9A90888D1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6F4732E-5689-4482-86F6-E95948A218A9}" type="pres">
      <dgm:prSet presAssocID="{9D396B92-DBDA-4BED-B07F-82F9A90888D1}" presName="invisiNode" presStyleLbl="node1" presStyleIdx="1" presStyleCnt="5"/>
      <dgm:spPr/>
    </dgm:pt>
    <dgm:pt modelId="{5A21EA95-557D-4EED-B1CF-7549D136BDB7}" type="pres">
      <dgm:prSet presAssocID="{9D396B92-DBDA-4BED-B07F-82F9A90888D1}" presName="imagNode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  <dgm:t>
        <a:bodyPr/>
        <a:lstStyle/>
        <a:p>
          <a:endParaRPr lang="en-CA"/>
        </a:p>
      </dgm:t>
    </dgm:pt>
    <dgm:pt modelId="{1D144ED8-E233-43F7-8234-C427C272F91E}" type="pres">
      <dgm:prSet presAssocID="{59C3DBD1-D928-4B07-A526-ED9BB58A23D8}" presName="sibTrans" presStyleLbl="sibTrans2D1" presStyleIdx="0" presStyleCnt="0"/>
      <dgm:spPr/>
      <dgm:t>
        <a:bodyPr/>
        <a:lstStyle/>
        <a:p>
          <a:endParaRPr lang="en-CA"/>
        </a:p>
      </dgm:t>
    </dgm:pt>
    <dgm:pt modelId="{46529996-BAC6-46EC-B669-466A8A498F83}" type="pres">
      <dgm:prSet presAssocID="{7C3E282D-1867-4821-B187-91C861AE3C36}" presName="compNode" presStyleCnt="0"/>
      <dgm:spPr/>
    </dgm:pt>
    <dgm:pt modelId="{B62C3F4D-F742-4F82-8DF0-D35FB9AB3F7F}" type="pres">
      <dgm:prSet presAssocID="{7C3E282D-1867-4821-B187-91C861AE3C36}" presName="bkgdShape" presStyleLbl="node1" presStyleIdx="2" presStyleCnt="5"/>
      <dgm:spPr/>
      <dgm:t>
        <a:bodyPr/>
        <a:lstStyle/>
        <a:p>
          <a:endParaRPr lang="en-CA"/>
        </a:p>
      </dgm:t>
    </dgm:pt>
    <dgm:pt modelId="{CF6B9B88-43EB-408E-9985-1AB22BF01B0B}" type="pres">
      <dgm:prSet presAssocID="{7C3E282D-1867-4821-B187-91C861AE3C36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3720393-388D-4C93-A99D-0B43088D3D0A}" type="pres">
      <dgm:prSet presAssocID="{7C3E282D-1867-4821-B187-91C861AE3C36}" presName="invisiNode" presStyleLbl="node1" presStyleIdx="2" presStyleCnt="5"/>
      <dgm:spPr/>
    </dgm:pt>
    <dgm:pt modelId="{94F7AB5E-31DC-4799-9BF8-EF821FC56C6B}" type="pres">
      <dgm:prSet presAssocID="{7C3E282D-1867-4821-B187-91C861AE3C36}" presName="imagNode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FED7B4D1-832E-4A0A-AEA3-7D7C2EFC3DA5}" type="pres">
      <dgm:prSet presAssocID="{6FC6A0DD-BE39-43ED-9DE8-79FEF0FD28A0}" presName="sibTrans" presStyleLbl="sibTrans2D1" presStyleIdx="0" presStyleCnt="0"/>
      <dgm:spPr/>
      <dgm:t>
        <a:bodyPr/>
        <a:lstStyle/>
        <a:p>
          <a:endParaRPr lang="en-CA"/>
        </a:p>
      </dgm:t>
    </dgm:pt>
    <dgm:pt modelId="{2CF58D55-6CD2-43D4-BD27-7BB2CB19D1D2}" type="pres">
      <dgm:prSet presAssocID="{D47C969C-8471-4F3D-8FAF-86AB7DDE2929}" presName="compNode" presStyleCnt="0"/>
      <dgm:spPr/>
    </dgm:pt>
    <dgm:pt modelId="{3804030A-71C5-4D89-B17B-F023BD9135BA}" type="pres">
      <dgm:prSet presAssocID="{D47C969C-8471-4F3D-8FAF-86AB7DDE2929}" presName="bkgdShape" presStyleLbl="node1" presStyleIdx="3" presStyleCnt="5"/>
      <dgm:spPr/>
      <dgm:t>
        <a:bodyPr/>
        <a:lstStyle/>
        <a:p>
          <a:endParaRPr lang="en-CA"/>
        </a:p>
      </dgm:t>
    </dgm:pt>
    <dgm:pt modelId="{887B8810-699A-48B5-8CE0-3038DF2F19EA}" type="pres">
      <dgm:prSet presAssocID="{D47C969C-8471-4F3D-8FAF-86AB7DDE2929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948CCD1-FE1F-44DD-99E7-EC6C1039BBE0}" type="pres">
      <dgm:prSet presAssocID="{D47C969C-8471-4F3D-8FAF-86AB7DDE2929}" presName="invisiNode" presStyleLbl="node1" presStyleIdx="3" presStyleCnt="5"/>
      <dgm:spPr/>
    </dgm:pt>
    <dgm:pt modelId="{4037F3B9-8AAC-4347-A7CB-AE474B3A1EA0}" type="pres">
      <dgm:prSet presAssocID="{D47C969C-8471-4F3D-8FAF-86AB7DDE2929}" presName="imagNode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14CE3A10-D745-450D-8B12-00F73C366243}" type="pres">
      <dgm:prSet presAssocID="{385771E3-A45E-46EC-BCAA-F470BCBE267E}" presName="sibTrans" presStyleLbl="sibTrans2D1" presStyleIdx="0" presStyleCnt="0"/>
      <dgm:spPr/>
      <dgm:t>
        <a:bodyPr/>
        <a:lstStyle/>
        <a:p>
          <a:endParaRPr lang="en-CA"/>
        </a:p>
      </dgm:t>
    </dgm:pt>
    <dgm:pt modelId="{8896AD6D-8913-45DC-A0DD-0F7125D7A211}" type="pres">
      <dgm:prSet presAssocID="{4A5CD793-6444-45F6-90D1-36FA819EFA6B}" presName="compNode" presStyleCnt="0"/>
      <dgm:spPr/>
    </dgm:pt>
    <dgm:pt modelId="{D8C19503-C27A-4646-BC0B-CC2DFEDB79CF}" type="pres">
      <dgm:prSet presAssocID="{4A5CD793-6444-45F6-90D1-36FA819EFA6B}" presName="bkgdShape" presStyleLbl="node1" presStyleIdx="4" presStyleCnt="5"/>
      <dgm:spPr/>
      <dgm:t>
        <a:bodyPr/>
        <a:lstStyle/>
        <a:p>
          <a:endParaRPr lang="en-CA"/>
        </a:p>
      </dgm:t>
    </dgm:pt>
    <dgm:pt modelId="{E8C0EFB4-3759-4456-8EDF-7F34A713D5B0}" type="pres">
      <dgm:prSet presAssocID="{4A5CD793-6444-45F6-90D1-36FA819EFA6B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5A892D5-E839-4ED4-81E8-B7D084628BBE}" type="pres">
      <dgm:prSet presAssocID="{4A5CD793-6444-45F6-90D1-36FA819EFA6B}" presName="invisiNode" presStyleLbl="node1" presStyleIdx="4" presStyleCnt="5"/>
      <dgm:spPr/>
    </dgm:pt>
    <dgm:pt modelId="{97A6B9FF-FD1F-4550-A72F-31B380B35E1C}" type="pres">
      <dgm:prSet presAssocID="{4A5CD793-6444-45F6-90D1-36FA819EFA6B}" presName="imagNode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</dgm:ptLst>
  <dgm:cxnLst>
    <dgm:cxn modelId="{677BCD47-334D-4311-A95E-20C3928D348D}" srcId="{52D72873-2808-40C5-B02E-563F7A5A4456}" destId="{D47C969C-8471-4F3D-8FAF-86AB7DDE2929}" srcOrd="3" destOrd="0" parTransId="{F2721AE8-3B15-4EFD-B063-A8D7838D4244}" sibTransId="{385771E3-A45E-46EC-BCAA-F470BCBE267E}"/>
    <dgm:cxn modelId="{D2FF89F1-21D4-43A3-9D34-3C7CCB59D647}" type="presOf" srcId="{D47C969C-8471-4F3D-8FAF-86AB7DDE2929}" destId="{887B8810-699A-48B5-8CE0-3038DF2F19EA}" srcOrd="1" destOrd="0" presId="urn:microsoft.com/office/officeart/2005/8/layout/hList7"/>
    <dgm:cxn modelId="{1D329231-A6CF-4578-A348-BF5A3B8C90E1}" type="presOf" srcId="{4A5CD793-6444-45F6-90D1-36FA819EFA6B}" destId="{E8C0EFB4-3759-4456-8EDF-7F34A713D5B0}" srcOrd="1" destOrd="0" presId="urn:microsoft.com/office/officeart/2005/8/layout/hList7"/>
    <dgm:cxn modelId="{F9C29C61-906E-426F-AFB9-CFEB0B924604}" type="presOf" srcId="{4A5CD793-6444-45F6-90D1-36FA819EFA6B}" destId="{D8C19503-C27A-4646-BC0B-CC2DFEDB79CF}" srcOrd="0" destOrd="0" presId="urn:microsoft.com/office/officeart/2005/8/layout/hList7"/>
    <dgm:cxn modelId="{E707F7D7-A1C9-40EC-A83E-6F45331D2D24}" type="presOf" srcId="{6FC6A0DD-BE39-43ED-9DE8-79FEF0FD28A0}" destId="{FED7B4D1-832E-4A0A-AEA3-7D7C2EFC3DA5}" srcOrd="0" destOrd="0" presId="urn:microsoft.com/office/officeart/2005/8/layout/hList7"/>
    <dgm:cxn modelId="{E851B801-3A61-4253-AA99-874CFBB99754}" srcId="{52D72873-2808-40C5-B02E-563F7A5A4456}" destId="{9D396B92-DBDA-4BED-B07F-82F9A90888D1}" srcOrd="1" destOrd="0" parTransId="{19D60B44-6699-41D0-943F-F2927CF23E7F}" sibTransId="{59C3DBD1-D928-4B07-A526-ED9BB58A23D8}"/>
    <dgm:cxn modelId="{0BCE154B-4480-40BA-9B69-4CC20D6F824B}" type="presOf" srcId="{7C3E282D-1867-4821-B187-91C861AE3C36}" destId="{CF6B9B88-43EB-408E-9985-1AB22BF01B0B}" srcOrd="1" destOrd="0" presId="urn:microsoft.com/office/officeart/2005/8/layout/hList7"/>
    <dgm:cxn modelId="{8524E65F-C4CF-47AB-A2C5-DCD7525D3926}" type="presOf" srcId="{D47C969C-8471-4F3D-8FAF-86AB7DDE2929}" destId="{3804030A-71C5-4D89-B17B-F023BD9135BA}" srcOrd="0" destOrd="0" presId="urn:microsoft.com/office/officeart/2005/8/layout/hList7"/>
    <dgm:cxn modelId="{E85B9596-57E7-4166-B12B-D63BE5BBA543}" type="presOf" srcId="{DB3EDB34-6374-4773-93F9-D7252E2B272D}" destId="{D1785241-7FF8-4414-8DAF-9ABC092A3C62}" srcOrd="0" destOrd="0" presId="urn:microsoft.com/office/officeart/2005/8/layout/hList7"/>
    <dgm:cxn modelId="{C29DDD16-50DE-4E2B-8F2E-7EDF69816693}" type="presOf" srcId="{59C3DBD1-D928-4B07-A526-ED9BB58A23D8}" destId="{1D144ED8-E233-43F7-8234-C427C272F91E}" srcOrd="0" destOrd="0" presId="urn:microsoft.com/office/officeart/2005/8/layout/hList7"/>
    <dgm:cxn modelId="{3C23E4BA-A702-4070-BFD3-40940A24F6F3}" type="presOf" srcId="{7C3E282D-1867-4821-B187-91C861AE3C36}" destId="{B62C3F4D-F742-4F82-8DF0-D35FB9AB3F7F}" srcOrd="0" destOrd="0" presId="urn:microsoft.com/office/officeart/2005/8/layout/hList7"/>
    <dgm:cxn modelId="{E39C13B6-ED66-477F-A2E7-FA99B552640A}" srcId="{52D72873-2808-40C5-B02E-563F7A5A4456}" destId="{7C3E282D-1867-4821-B187-91C861AE3C36}" srcOrd="2" destOrd="0" parTransId="{3584A767-6837-4BE5-B5A2-83ABC3D096E6}" sibTransId="{6FC6A0DD-BE39-43ED-9DE8-79FEF0FD28A0}"/>
    <dgm:cxn modelId="{179AD094-306F-414A-B33B-6021BFAEC4B8}" type="presOf" srcId="{DB3EDB34-6374-4773-93F9-D7252E2B272D}" destId="{C9E9B9BD-4E4C-4C50-9A40-2EB94D30D794}" srcOrd="1" destOrd="0" presId="urn:microsoft.com/office/officeart/2005/8/layout/hList7"/>
    <dgm:cxn modelId="{27C14282-8978-45CA-AB0D-4FFD701B6FD9}" srcId="{52D72873-2808-40C5-B02E-563F7A5A4456}" destId="{4A5CD793-6444-45F6-90D1-36FA819EFA6B}" srcOrd="4" destOrd="0" parTransId="{A08D5A31-27DB-4B17-ABF1-8C5BABF01708}" sibTransId="{52B36AD9-A098-4C59-9490-B8ABEE7A4475}"/>
    <dgm:cxn modelId="{1DAD3D2A-8E24-4882-A41A-043F3A85C6AA}" type="presOf" srcId="{385771E3-A45E-46EC-BCAA-F470BCBE267E}" destId="{14CE3A10-D745-450D-8B12-00F73C366243}" srcOrd="0" destOrd="0" presId="urn:microsoft.com/office/officeart/2005/8/layout/hList7"/>
    <dgm:cxn modelId="{52727DAF-3CC7-4979-9206-60D0DCDED95C}" type="presOf" srcId="{52D72873-2808-40C5-B02E-563F7A5A4456}" destId="{36266D71-4C1E-4A3C-A6C6-6C3573A23ABD}" srcOrd="0" destOrd="0" presId="urn:microsoft.com/office/officeart/2005/8/layout/hList7"/>
    <dgm:cxn modelId="{D14B5A1E-F7CE-4877-A120-6FE9FEC5A659}" type="presOf" srcId="{9D396B92-DBDA-4BED-B07F-82F9A90888D1}" destId="{DD1B6F36-A305-460B-8FBB-CE03C0F2186D}" srcOrd="1" destOrd="0" presId="urn:microsoft.com/office/officeart/2005/8/layout/hList7"/>
    <dgm:cxn modelId="{8FEFCC9D-EF0A-4C56-9107-35D29AFF90D9}" type="presOf" srcId="{9D396B92-DBDA-4BED-B07F-82F9A90888D1}" destId="{53AF9BBA-F97B-4160-A456-392B8FAB63BA}" srcOrd="0" destOrd="0" presId="urn:microsoft.com/office/officeart/2005/8/layout/hList7"/>
    <dgm:cxn modelId="{21289C6F-83FD-4091-BDCE-D0C36D4493FF}" srcId="{52D72873-2808-40C5-B02E-563F7A5A4456}" destId="{DB3EDB34-6374-4773-93F9-D7252E2B272D}" srcOrd="0" destOrd="0" parTransId="{05BCF9BB-0003-46C1-B28A-8DFE03F1FE2E}" sibTransId="{36370E01-F5A5-4A05-ACC7-13954E482E6C}"/>
    <dgm:cxn modelId="{3FD82D5D-9F0E-4CAB-8E94-9F656995A05F}" type="presOf" srcId="{36370E01-F5A5-4A05-ACC7-13954E482E6C}" destId="{7C9B6043-5800-4DFE-ABA2-0E91235F5E6E}" srcOrd="0" destOrd="0" presId="urn:microsoft.com/office/officeart/2005/8/layout/hList7"/>
    <dgm:cxn modelId="{9398D27D-1F4A-47AE-8D3F-DB462762DA26}" type="presParOf" srcId="{36266D71-4C1E-4A3C-A6C6-6C3573A23ABD}" destId="{84A50A67-42D6-4163-9E0B-25074BD977EC}" srcOrd="0" destOrd="0" presId="urn:microsoft.com/office/officeart/2005/8/layout/hList7"/>
    <dgm:cxn modelId="{E51A5A66-2767-4A7E-825B-7644E0CD1B76}" type="presParOf" srcId="{36266D71-4C1E-4A3C-A6C6-6C3573A23ABD}" destId="{991FD504-0BD7-41F9-BE0D-FA34F8717EA9}" srcOrd="1" destOrd="0" presId="urn:microsoft.com/office/officeart/2005/8/layout/hList7"/>
    <dgm:cxn modelId="{E8CD9696-ECC4-4C5F-92CC-CC8062ADAF8A}" type="presParOf" srcId="{991FD504-0BD7-41F9-BE0D-FA34F8717EA9}" destId="{3EACE7A1-6A09-4BE0-8218-C454AB2BF8CB}" srcOrd="0" destOrd="0" presId="urn:microsoft.com/office/officeart/2005/8/layout/hList7"/>
    <dgm:cxn modelId="{B98B3037-1EFC-4FC4-915F-3EC5781A4CF9}" type="presParOf" srcId="{3EACE7A1-6A09-4BE0-8218-C454AB2BF8CB}" destId="{D1785241-7FF8-4414-8DAF-9ABC092A3C62}" srcOrd="0" destOrd="0" presId="urn:microsoft.com/office/officeart/2005/8/layout/hList7"/>
    <dgm:cxn modelId="{C6408077-8E0E-44BC-B9F6-06373E55870D}" type="presParOf" srcId="{3EACE7A1-6A09-4BE0-8218-C454AB2BF8CB}" destId="{C9E9B9BD-4E4C-4C50-9A40-2EB94D30D794}" srcOrd="1" destOrd="0" presId="urn:microsoft.com/office/officeart/2005/8/layout/hList7"/>
    <dgm:cxn modelId="{89D20360-2B21-4D39-87A5-5801EC122910}" type="presParOf" srcId="{3EACE7A1-6A09-4BE0-8218-C454AB2BF8CB}" destId="{42FCEF0F-A7C9-48E4-AAC8-2B3580A76F26}" srcOrd="2" destOrd="0" presId="urn:microsoft.com/office/officeart/2005/8/layout/hList7"/>
    <dgm:cxn modelId="{386F2B32-F271-43F2-8A18-3E1CD54B960C}" type="presParOf" srcId="{3EACE7A1-6A09-4BE0-8218-C454AB2BF8CB}" destId="{4B9FF88E-6494-4934-A0CD-2870C618CA0F}" srcOrd="3" destOrd="0" presId="urn:microsoft.com/office/officeart/2005/8/layout/hList7"/>
    <dgm:cxn modelId="{C15E4B75-AEAD-4ABD-B87A-F017E4B1305F}" type="presParOf" srcId="{991FD504-0BD7-41F9-BE0D-FA34F8717EA9}" destId="{7C9B6043-5800-4DFE-ABA2-0E91235F5E6E}" srcOrd="1" destOrd="0" presId="urn:microsoft.com/office/officeart/2005/8/layout/hList7"/>
    <dgm:cxn modelId="{19A38CB0-B94F-4837-8886-1E9DC233D8CD}" type="presParOf" srcId="{991FD504-0BD7-41F9-BE0D-FA34F8717EA9}" destId="{3ACC80D8-5399-40B2-8351-FE9F3E78F63B}" srcOrd="2" destOrd="0" presId="urn:microsoft.com/office/officeart/2005/8/layout/hList7"/>
    <dgm:cxn modelId="{CDFDB5BA-DFAC-4728-B4F0-A69B6B82394B}" type="presParOf" srcId="{3ACC80D8-5399-40B2-8351-FE9F3E78F63B}" destId="{53AF9BBA-F97B-4160-A456-392B8FAB63BA}" srcOrd="0" destOrd="0" presId="urn:microsoft.com/office/officeart/2005/8/layout/hList7"/>
    <dgm:cxn modelId="{785747FA-1946-4C11-8142-84A8E125D564}" type="presParOf" srcId="{3ACC80D8-5399-40B2-8351-FE9F3E78F63B}" destId="{DD1B6F36-A305-460B-8FBB-CE03C0F2186D}" srcOrd="1" destOrd="0" presId="urn:microsoft.com/office/officeart/2005/8/layout/hList7"/>
    <dgm:cxn modelId="{AEBE6A4E-A61F-46AD-BF8E-9AF92FC56BE6}" type="presParOf" srcId="{3ACC80D8-5399-40B2-8351-FE9F3E78F63B}" destId="{F6F4732E-5689-4482-86F6-E95948A218A9}" srcOrd="2" destOrd="0" presId="urn:microsoft.com/office/officeart/2005/8/layout/hList7"/>
    <dgm:cxn modelId="{74CD6707-F27E-4D47-B9E8-5BFACD7A8B13}" type="presParOf" srcId="{3ACC80D8-5399-40B2-8351-FE9F3E78F63B}" destId="{5A21EA95-557D-4EED-B1CF-7549D136BDB7}" srcOrd="3" destOrd="0" presId="urn:microsoft.com/office/officeart/2005/8/layout/hList7"/>
    <dgm:cxn modelId="{5253732E-2703-4582-A770-5291151485F1}" type="presParOf" srcId="{991FD504-0BD7-41F9-BE0D-FA34F8717EA9}" destId="{1D144ED8-E233-43F7-8234-C427C272F91E}" srcOrd="3" destOrd="0" presId="urn:microsoft.com/office/officeart/2005/8/layout/hList7"/>
    <dgm:cxn modelId="{5B693544-1015-4FC2-8BEE-DC1606AB5AAC}" type="presParOf" srcId="{991FD504-0BD7-41F9-BE0D-FA34F8717EA9}" destId="{46529996-BAC6-46EC-B669-466A8A498F83}" srcOrd="4" destOrd="0" presId="urn:microsoft.com/office/officeart/2005/8/layout/hList7"/>
    <dgm:cxn modelId="{61DA3AEC-E49A-4409-99D1-EB5DF1752C2A}" type="presParOf" srcId="{46529996-BAC6-46EC-B669-466A8A498F83}" destId="{B62C3F4D-F742-4F82-8DF0-D35FB9AB3F7F}" srcOrd="0" destOrd="0" presId="urn:microsoft.com/office/officeart/2005/8/layout/hList7"/>
    <dgm:cxn modelId="{546555A7-DD6E-4433-B08A-7F77397B323F}" type="presParOf" srcId="{46529996-BAC6-46EC-B669-466A8A498F83}" destId="{CF6B9B88-43EB-408E-9985-1AB22BF01B0B}" srcOrd="1" destOrd="0" presId="urn:microsoft.com/office/officeart/2005/8/layout/hList7"/>
    <dgm:cxn modelId="{6955D181-8BDC-48F2-882B-E77AED3454FA}" type="presParOf" srcId="{46529996-BAC6-46EC-B669-466A8A498F83}" destId="{73720393-388D-4C93-A99D-0B43088D3D0A}" srcOrd="2" destOrd="0" presId="urn:microsoft.com/office/officeart/2005/8/layout/hList7"/>
    <dgm:cxn modelId="{309BBF22-982B-4B4B-B438-8467FF744869}" type="presParOf" srcId="{46529996-BAC6-46EC-B669-466A8A498F83}" destId="{94F7AB5E-31DC-4799-9BF8-EF821FC56C6B}" srcOrd="3" destOrd="0" presId="urn:microsoft.com/office/officeart/2005/8/layout/hList7"/>
    <dgm:cxn modelId="{971F318F-E54C-44B8-9383-2C50F1011896}" type="presParOf" srcId="{991FD504-0BD7-41F9-BE0D-FA34F8717EA9}" destId="{FED7B4D1-832E-4A0A-AEA3-7D7C2EFC3DA5}" srcOrd="5" destOrd="0" presId="urn:microsoft.com/office/officeart/2005/8/layout/hList7"/>
    <dgm:cxn modelId="{45EFCAE7-F88D-4CDD-AF76-66553B6D5D2F}" type="presParOf" srcId="{991FD504-0BD7-41F9-BE0D-FA34F8717EA9}" destId="{2CF58D55-6CD2-43D4-BD27-7BB2CB19D1D2}" srcOrd="6" destOrd="0" presId="urn:microsoft.com/office/officeart/2005/8/layout/hList7"/>
    <dgm:cxn modelId="{D59A0D8C-993D-4E4E-9E50-280A3757DADC}" type="presParOf" srcId="{2CF58D55-6CD2-43D4-BD27-7BB2CB19D1D2}" destId="{3804030A-71C5-4D89-B17B-F023BD9135BA}" srcOrd="0" destOrd="0" presId="urn:microsoft.com/office/officeart/2005/8/layout/hList7"/>
    <dgm:cxn modelId="{052C8B03-8726-40DD-A2F8-FD63E34FE814}" type="presParOf" srcId="{2CF58D55-6CD2-43D4-BD27-7BB2CB19D1D2}" destId="{887B8810-699A-48B5-8CE0-3038DF2F19EA}" srcOrd="1" destOrd="0" presId="urn:microsoft.com/office/officeart/2005/8/layout/hList7"/>
    <dgm:cxn modelId="{8279E722-53CB-4DAC-B3BC-E0B31BDDEE76}" type="presParOf" srcId="{2CF58D55-6CD2-43D4-BD27-7BB2CB19D1D2}" destId="{C948CCD1-FE1F-44DD-99E7-EC6C1039BBE0}" srcOrd="2" destOrd="0" presId="urn:microsoft.com/office/officeart/2005/8/layout/hList7"/>
    <dgm:cxn modelId="{5F3213B1-DE18-4E06-91DB-AA8835CC1FA5}" type="presParOf" srcId="{2CF58D55-6CD2-43D4-BD27-7BB2CB19D1D2}" destId="{4037F3B9-8AAC-4347-A7CB-AE474B3A1EA0}" srcOrd="3" destOrd="0" presId="urn:microsoft.com/office/officeart/2005/8/layout/hList7"/>
    <dgm:cxn modelId="{8AE9B123-472A-49F9-A9E7-597743DFA26C}" type="presParOf" srcId="{991FD504-0BD7-41F9-BE0D-FA34F8717EA9}" destId="{14CE3A10-D745-450D-8B12-00F73C366243}" srcOrd="7" destOrd="0" presId="urn:microsoft.com/office/officeart/2005/8/layout/hList7"/>
    <dgm:cxn modelId="{2E45FAB8-7579-405A-921A-00FCD0C2DFE6}" type="presParOf" srcId="{991FD504-0BD7-41F9-BE0D-FA34F8717EA9}" destId="{8896AD6D-8913-45DC-A0DD-0F7125D7A211}" srcOrd="8" destOrd="0" presId="urn:microsoft.com/office/officeart/2005/8/layout/hList7"/>
    <dgm:cxn modelId="{E729ADC5-C330-465D-8C81-116F46E8CDD0}" type="presParOf" srcId="{8896AD6D-8913-45DC-A0DD-0F7125D7A211}" destId="{D8C19503-C27A-4646-BC0B-CC2DFEDB79CF}" srcOrd="0" destOrd="0" presId="urn:microsoft.com/office/officeart/2005/8/layout/hList7"/>
    <dgm:cxn modelId="{521C3E96-AC70-4BC4-B5B2-B135C19A70CD}" type="presParOf" srcId="{8896AD6D-8913-45DC-A0DD-0F7125D7A211}" destId="{E8C0EFB4-3759-4456-8EDF-7F34A713D5B0}" srcOrd="1" destOrd="0" presId="urn:microsoft.com/office/officeart/2005/8/layout/hList7"/>
    <dgm:cxn modelId="{CE82F197-7819-4E7D-8261-1718B72CF4C9}" type="presParOf" srcId="{8896AD6D-8913-45DC-A0DD-0F7125D7A211}" destId="{95A892D5-E839-4ED4-81E8-B7D084628BBE}" srcOrd="2" destOrd="0" presId="urn:microsoft.com/office/officeart/2005/8/layout/hList7"/>
    <dgm:cxn modelId="{CF1A36C5-5B93-4B35-BDCE-E49D493EC801}" type="presParOf" srcId="{8896AD6D-8913-45DC-A0DD-0F7125D7A211}" destId="{97A6B9FF-FD1F-4550-A72F-31B380B35E1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85241-7FF8-4414-8DAF-9ABC092A3C62}">
      <dsp:nvSpPr>
        <dsp:cNvPr id="0" name=""/>
        <dsp:cNvSpPr/>
      </dsp:nvSpPr>
      <dsp:spPr>
        <a:xfrm>
          <a:off x="0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dirty="0" smtClean="0"/>
            <a:t>Golden </a:t>
          </a:r>
          <a:r>
            <a:rPr lang="en-CA" sz="1900" kern="1200" dirty="0" smtClean="0"/>
            <a:t>Parachute</a:t>
          </a:r>
          <a:endParaRPr lang="en-CA" sz="1900" kern="1200" dirty="0"/>
        </a:p>
      </dsp:txBody>
      <dsp:txXfrm>
        <a:off x="0" y="1762760"/>
        <a:ext cx="1642070" cy="1762760"/>
      </dsp:txXfrm>
    </dsp:sp>
    <dsp:sp modelId="{4B9FF88E-6494-4934-A0CD-2870C618CA0F}">
      <dsp:nvSpPr>
        <dsp:cNvPr id="0" name=""/>
        <dsp:cNvSpPr/>
      </dsp:nvSpPr>
      <dsp:spPr>
        <a:xfrm>
          <a:off x="87286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F9BBA-F97B-4160-A456-392B8FAB63BA}">
      <dsp:nvSpPr>
        <dsp:cNvPr id="0" name=""/>
        <dsp:cNvSpPr/>
      </dsp:nvSpPr>
      <dsp:spPr>
        <a:xfrm>
          <a:off x="1691332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1156379"/>
            <a:satOff val="-6199"/>
            <a:lumOff val="-8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smtClean="0"/>
            <a:t>Simple Stop / Liquidation</a:t>
          </a:r>
          <a:endParaRPr lang="en-CA" sz="1900" kern="1200" dirty="0" smtClean="0"/>
        </a:p>
      </dsp:txBody>
      <dsp:txXfrm>
        <a:off x="1691332" y="1762760"/>
        <a:ext cx="1642070" cy="1762760"/>
      </dsp:txXfrm>
    </dsp:sp>
    <dsp:sp modelId="{5A21EA95-557D-4EED-B1CF-7549D136BDB7}">
      <dsp:nvSpPr>
        <dsp:cNvPr id="0" name=""/>
        <dsp:cNvSpPr/>
      </dsp:nvSpPr>
      <dsp:spPr>
        <a:xfrm>
          <a:off x="1778618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C3F4D-F742-4F82-8DF0-D35FB9AB3F7F}">
      <dsp:nvSpPr>
        <dsp:cNvPr id="0" name=""/>
        <dsp:cNvSpPr/>
      </dsp:nvSpPr>
      <dsp:spPr>
        <a:xfrm>
          <a:off x="3382664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2312758"/>
            <a:satOff val="-12398"/>
            <a:lumOff val="-16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smtClean="0"/>
            <a:t>Selling to Another Entrepreneur / Buy Out</a:t>
          </a:r>
          <a:endParaRPr lang="en-CA" sz="1900" kern="1200" dirty="0" smtClean="0"/>
        </a:p>
      </dsp:txBody>
      <dsp:txXfrm>
        <a:off x="3382664" y="1762760"/>
        <a:ext cx="1642070" cy="1762760"/>
      </dsp:txXfrm>
    </dsp:sp>
    <dsp:sp modelId="{94F7AB5E-31DC-4799-9BF8-EF821FC56C6B}">
      <dsp:nvSpPr>
        <dsp:cNvPr id="0" name=""/>
        <dsp:cNvSpPr/>
      </dsp:nvSpPr>
      <dsp:spPr>
        <a:xfrm>
          <a:off x="3469951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4030A-71C5-4D89-B17B-F023BD9135BA}">
      <dsp:nvSpPr>
        <dsp:cNvPr id="0" name=""/>
        <dsp:cNvSpPr/>
      </dsp:nvSpPr>
      <dsp:spPr>
        <a:xfrm>
          <a:off x="5073997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3469137"/>
            <a:satOff val="-18597"/>
            <a:lumOff val="-250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smtClean="0"/>
            <a:t>Merger / Acquisition</a:t>
          </a:r>
          <a:endParaRPr lang="en-CA" sz="1900" kern="1200" dirty="0" smtClean="0"/>
        </a:p>
      </dsp:txBody>
      <dsp:txXfrm>
        <a:off x="5073997" y="1762760"/>
        <a:ext cx="1642070" cy="1762760"/>
      </dsp:txXfrm>
    </dsp:sp>
    <dsp:sp modelId="{4037F3B9-8AAC-4347-A7CB-AE474B3A1EA0}">
      <dsp:nvSpPr>
        <dsp:cNvPr id="0" name=""/>
        <dsp:cNvSpPr/>
      </dsp:nvSpPr>
      <dsp:spPr>
        <a:xfrm>
          <a:off x="5161283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C19503-C27A-4646-BC0B-CC2DFEDB79CF}">
      <dsp:nvSpPr>
        <dsp:cNvPr id="0" name=""/>
        <dsp:cNvSpPr/>
      </dsp:nvSpPr>
      <dsp:spPr>
        <a:xfrm>
          <a:off x="6765329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4625516"/>
            <a:satOff val="-24796"/>
            <a:lumOff val="-33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smtClean="0"/>
            <a:t>Initial Public Offering</a:t>
          </a:r>
          <a:endParaRPr lang="en-CA" sz="1900" kern="1200" dirty="0" smtClean="0"/>
        </a:p>
      </dsp:txBody>
      <dsp:txXfrm>
        <a:off x="6765329" y="1762760"/>
        <a:ext cx="1642070" cy="1762760"/>
      </dsp:txXfrm>
    </dsp:sp>
    <dsp:sp modelId="{97A6B9FF-FD1F-4550-A72F-31B380B35E1C}">
      <dsp:nvSpPr>
        <dsp:cNvPr id="0" name=""/>
        <dsp:cNvSpPr/>
      </dsp:nvSpPr>
      <dsp:spPr>
        <a:xfrm>
          <a:off x="6852615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50A67-42D6-4163-9E0B-25074BD977EC}">
      <dsp:nvSpPr>
        <dsp:cNvPr id="0" name=""/>
        <dsp:cNvSpPr/>
      </dsp:nvSpPr>
      <dsp:spPr>
        <a:xfrm>
          <a:off x="336295" y="3525520"/>
          <a:ext cx="7734808" cy="661035"/>
        </a:xfrm>
        <a:prstGeom prst="left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85241-7FF8-4414-8DAF-9ABC092A3C62}">
      <dsp:nvSpPr>
        <dsp:cNvPr id="0" name=""/>
        <dsp:cNvSpPr/>
      </dsp:nvSpPr>
      <dsp:spPr>
        <a:xfrm>
          <a:off x="0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dirty="0" smtClean="0"/>
            <a:t>Golden Parachutes</a:t>
          </a:r>
          <a:endParaRPr lang="en-CA" sz="1900" kern="1200" dirty="0"/>
        </a:p>
      </dsp:txBody>
      <dsp:txXfrm>
        <a:off x="0" y="1762760"/>
        <a:ext cx="1642070" cy="1762760"/>
      </dsp:txXfrm>
    </dsp:sp>
    <dsp:sp modelId="{4B9FF88E-6494-4934-A0CD-2870C618CA0F}">
      <dsp:nvSpPr>
        <dsp:cNvPr id="0" name=""/>
        <dsp:cNvSpPr/>
      </dsp:nvSpPr>
      <dsp:spPr>
        <a:xfrm>
          <a:off x="87286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F9BBA-F97B-4160-A456-392B8FAB63BA}">
      <dsp:nvSpPr>
        <dsp:cNvPr id="0" name=""/>
        <dsp:cNvSpPr/>
      </dsp:nvSpPr>
      <dsp:spPr>
        <a:xfrm>
          <a:off x="1691332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1156379"/>
            <a:satOff val="-6199"/>
            <a:lumOff val="-8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smtClean="0"/>
            <a:t>Simple Stop / Liquidation</a:t>
          </a:r>
          <a:endParaRPr lang="en-CA" sz="1900" kern="1200" dirty="0" smtClean="0"/>
        </a:p>
      </dsp:txBody>
      <dsp:txXfrm>
        <a:off x="1691332" y="1762760"/>
        <a:ext cx="1642070" cy="1762760"/>
      </dsp:txXfrm>
    </dsp:sp>
    <dsp:sp modelId="{5A21EA95-557D-4EED-B1CF-7549D136BDB7}">
      <dsp:nvSpPr>
        <dsp:cNvPr id="0" name=""/>
        <dsp:cNvSpPr/>
      </dsp:nvSpPr>
      <dsp:spPr>
        <a:xfrm>
          <a:off x="1778618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C3F4D-F742-4F82-8DF0-D35FB9AB3F7F}">
      <dsp:nvSpPr>
        <dsp:cNvPr id="0" name=""/>
        <dsp:cNvSpPr/>
      </dsp:nvSpPr>
      <dsp:spPr>
        <a:xfrm>
          <a:off x="3382664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2312758"/>
            <a:satOff val="-12398"/>
            <a:lumOff val="-16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smtClean="0"/>
            <a:t>Selling to Another Entrepreneur / Buy Out</a:t>
          </a:r>
          <a:endParaRPr lang="en-CA" sz="1900" kern="1200" dirty="0" smtClean="0"/>
        </a:p>
      </dsp:txBody>
      <dsp:txXfrm>
        <a:off x="3382664" y="1762760"/>
        <a:ext cx="1642070" cy="1762760"/>
      </dsp:txXfrm>
    </dsp:sp>
    <dsp:sp modelId="{94F7AB5E-31DC-4799-9BF8-EF821FC56C6B}">
      <dsp:nvSpPr>
        <dsp:cNvPr id="0" name=""/>
        <dsp:cNvSpPr/>
      </dsp:nvSpPr>
      <dsp:spPr>
        <a:xfrm>
          <a:off x="3469951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4030A-71C5-4D89-B17B-F023BD9135BA}">
      <dsp:nvSpPr>
        <dsp:cNvPr id="0" name=""/>
        <dsp:cNvSpPr/>
      </dsp:nvSpPr>
      <dsp:spPr>
        <a:xfrm>
          <a:off x="5073997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3469137"/>
            <a:satOff val="-18597"/>
            <a:lumOff val="-250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smtClean="0"/>
            <a:t>Merger / Acquisition</a:t>
          </a:r>
          <a:endParaRPr lang="en-CA" sz="1900" kern="1200" dirty="0" smtClean="0"/>
        </a:p>
      </dsp:txBody>
      <dsp:txXfrm>
        <a:off x="5073997" y="1762760"/>
        <a:ext cx="1642070" cy="1762760"/>
      </dsp:txXfrm>
    </dsp:sp>
    <dsp:sp modelId="{4037F3B9-8AAC-4347-A7CB-AE474B3A1EA0}">
      <dsp:nvSpPr>
        <dsp:cNvPr id="0" name=""/>
        <dsp:cNvSpPr/>
      </dsp:nvSpPr>
      <dsp:spPr>
        <a:xfrm>
          <a:off x="5161283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C19503-C27A-4646-BC0B-CC2DFEDB79CF}">
      <dsp:nvSpPr>
        <dsp:cNvPr id="0" name=""/>
        <dsp:cNvSpPr/>
      </dsp:nvSpPr>
      <dsp:spPr>
        <a:xfrm>
          <a:off x="6765329" y="0"/>
          <a:ext cx="1642070" cy="4406900"/>
        </a:xfrm>
        <a:prstGeom prst="roundRect">
          <a:avLst>
            <a:gd name="adj" fmla="val 10000"/>
          </a:avLst>
        </a:prstGeom>
        <a:solidFill>
          <a:schemeClr val="accent3">
            <a:hueOff val="4625516"/>
            <a:satOff val="-24796"/>
            <a:lumOff val="-33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smtClean="0"/>
            <a:t>Initial Public Offering</a:t>
          </a:r>
          <a:endParaRPr lang="en-CA" sz="1900" kern="1200" dirty="0" smtClean="0"/>
        </a:p>
      </dsp:txBody>
      <dsp:txXfrm>
        <a:off x="6765329" y="1762760"/>
        <a:ext cx="1642070" cy="1762760"/>
      </dsp:txXfrm>
    </dsp:sp>
    <dsp:sp modelId="{97A6B9FF-FD1F-4550-A72F-31B380B35E1C}">
      <dsp:nvSpPr>
        <dsp:cNvPr id="0" name=""/>
        <dsp:cNvSpPr/>
      </dsp:nvSpPr>
      <dsp:spPr>
        <a:xfrm>
          <a:off x="6852615" y="264414"/>
          <a:ext cx="1467497" cy="1467497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50A67-42D6-4163-9E0B-25074BD977EC}">
      <dsp:nvSpPr>
        <dsp:cNvPr id="0" name=""/>
        <dsp:cNvSpPr/>
      </dsp:nvSpPr>
      <dsp:spPr>
        <a:xfrm>
          <a:off x="336295" y="3525520"/>
          <a:ext cx="7734808" cy="661035"/>
        </a:xfrm>
        <a:prstGeom prst="left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76B45F1-B995-4BD6-A993-25A6848630F2}" type="datetimeFigureOut">
              <a:rPr lang="en-CA" smtClean="0"/>
              <a:t>17/10/2013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76E1B9E-4BC6-415C-B420-2670B8503860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mallbusinesssolver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mallbusinesssolver.com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Small Business Exit Strategies</a:t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sz="1800" dirty="0">
                <a:hlinkClick r:id="rId2"/>
              </a:rPr>
              <a:t>www.smallbusinesssolver.com</a:t>
            </a:r>
            <a:r>
              <a:rPr lang="en-CA" sz="18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091854"/>
            <a:ext cx="2404273" cy="212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5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5" b="2395"/>
          <a:stretch>
            <a:fillRect/>
          </a:stretch>
        </p:blipFill>
        <p:spPr>
          <a:xfrm>
            <a:off x="311806" y="152400"/>
            <a:ext cx="6521152" cy="6372944"/>
          </a:xfrm>
        </p:spPr>
      </p:pic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3815680"/>
          </a:xfrm>
        </p:spPr>
        <p:txBody>
          <a:bodyPr>
            <a:normAutofit fontScale="92500" lnSpcReduction="10000"/>
          </a:bodyPr>
          <a:lstStyle/>
          <a:p>
            <a:endParaRPr lang="en-CA" dirty="0" smtClean="0"/>
          </a:p>
          <a:p>
            <a:r>
              <a:rPr lang="en-CA" sz="1800" dirty="0" smtClean="0"/>
              <a:t>- </a:t>
            </a:r>
            <a:r>
              <a:rPr lang="en-CA" sz="1800" dirty="0" smtClean="0"/>
              <a:t>Sell to someone that you have a relationship with.</a:t>
            </a:r>
            <a:endParaRPr lang="en-CA" dirty="0"/>
          </a:p>
          <a:p>
            <a:endParaRPr lang="en-CA" dirty="0" smtClean="0"/>
          </a:p>
          <a:p>
            <a:pPr marL="45720" indent="0">
              <a:buNone/>
            </a:pPr>
            <a:endParaRPr lang="en-CA" sz="1800" dirty="0" smtClean="0"/>
          </a:p>
          <a:p>
            <a:pPr marL="45720" indent="0">
              <a:buNone/>
            </a:pPr>
            <a:r>
              <a:rPr lang="en-CA" sz="1800" dirty="0" smtClean="0"/>
              <a:t>Example</a:t>
            </a:r>
            <a:r>
              <a:rPr lang="en-CA" sz="1800" dirty="0" smtClean="0"/>
              <a:t>: </a:t>
            </a:r>
          </a:p>
          <a:p>
            <a:pPr marL="45720" indent="0">
              <a:buNone/>
            </a:pPr>
            <a:endParaRPr lang="en-CA" sz="1800" dirty="0" smtClean="0"/>
          </a:p>
          <a:p>
            <a:pPr marL="331470" indent="-285750">
              <a:buFontTx/>
              <a:buChar char="-"/>
            </a:pPr>
            <a:r>
              <a:rPr lang="en-CA" sz="1800" dirty="0" smtClean="0"/>
              <a:t>Café</a:t>
            </a:r>
          </a:p>
          <a:p>
            <a:pPr marL="331470" indent="-285750">
              <a:buFontTx/>
              <a:buChar char="-"/>
            </a:pPr>
            <a:r>
              <a:rPr lang="en-CA" sz="1800" dirty="0" smtClean="0"/>
              <a:t>Dental </a:t>
            </a:r>
            <a:r>
              <a:rPr lang="en-CA" sz="1800" dirty="0" smtClean="0"/>
              <a:t>office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Sell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121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TOP DO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Start Targeting These People Early.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423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8" r="1162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873696" cy="2971800"/>
          </a:xfrm>
        </p:spPr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sz="1800" dirty="0" smtClean="0"/>
              <a:t>- Liquidate the assets of the business</a:t>
            </a:r>
            <a:endParaRPr lang="en-CA" dirty="0"/>
          </a:p>
          <a:p>
            <a:endParaRPr lang="en-CA" dirty="0" smtClean="0"/>
          </a:p>
          <a:p>
            <a:pPr marL="45720" indent="0">
              <a:buNone/>
            </a:pPr>
            <a:r>
              <a:rPr lang="en-CA" sz="1800" dirty="0" smtClean="0"/>
              <a:t>Example: </a:t>
            </a:r>
          </a:p>
          <a:p>
            <a:pPr marL="45720" indent="0">
              <a:buNone/>
            </a:pPr>
            <a:endParaRPr lang="en-CA" sz="1800" dirty="0" smtClean="0"/>
          </a:p>
          <a:p>
            <a:pPr marL="331470" indent="-285750">
              <a:buFontTx/>
              <a:buChar char="-"/>
            </a:pPr>
            <a:r>
              <a:rPr lang="en-CA" sz="1800" dirty="0" err="1" smtClean="0"/>
              <a:t>Instagram</a:t>
            </a:r>
            <a:endParaRPr lang="en-CA" sz="1800" dirty="0" smtClean="0"/>
          </a:p>
          <a:p>
            <a:pPr marL="331470" indent="-285750">
              <a:buFontTx/>
              <a:buChar char="-"/>
            </a:pPr>
            <a:r>
              <a:rPr lang="en-CA" sz="1800" dirty="0" smtClean="0"/>
              <a:t>Brick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873696" cy="1673352"/>
          </a:xfrm>
        </p:spPr>
        <p:txBody>
          <a:bodyPr/>
          <a:lstStyle/>
          <a:p>
            <a:r>
              <a:rPr lang="en-CA" dirty="0" smtClean="0"/>
              <a:t>Acquisition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887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TOP DO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Paperwork &amp; Process Matter.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073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8" b="446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endParaRPr lang="en-CA" dirty="0" smtClean="0"/>
          </a:p>
          <a:p>
            <a:r>
              <a:rPr lang="en-CA" sz="1800" dirty="0" smtClean="0"/>
              <a:t>- </a:t>
            </a:r>
            <a:r>
              <a:rPr lang="en-CA" sz="1800" dirty="0" smtClean="0"/>
              <a:t>Selling shares for the first time</a:t>
            </a:r>
            <a:endParaRPr lang="en-CA" dirty="0"/>
          </a:p>
          <a:p>
            <a:endParaRPr lang="en-CA" dirty="0" smtClean="0"/>
          </a:p>
          <a:p>
            <a:pPr marL="45720" indent="0">
              <a:buNone/>
            </a:pPr>
            <a:r>
              <a:rPr lang="en-CA" sz="1800" dirty="0" smtClean="0"/>
              <a:t>Example: </a:t>
            </a:r>
          </a:p>
          <a:p>
            <a:pPr marL="45720" indent="0">
              <a:buNone/>
            </a:pPr>
            <a:endParaRPr lang="en-CA" sz="1800" dirty="0" smtClean="0"/>
          </a:p>
          <a:p>
            <a:pPr marL="331470" indent="-285750">
              <a:buFontTx/>
              <a:buChar char="-"/>
            </a:pPr>
            <a:r>
              <a:rPr lang="en-CA" sz="1800" dirty="0" smtClean="0"/>
              <a:t>Facebook</a:t>
            </a:r>
          </a:p>
          <a:p>
            <a:pPr marL="331470" indent="-285750">
              <a:buFontTx/>
              <a:buChar char="-"/>
            </a:pPr>
            <a:r>
              <a:rPr lang="en-CA" sz="1800" dirty="0" smtClean="0"/>
              <a:t>Tea company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IPO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065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TOP DO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 The Value Right.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286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Exit Strategies</a:t>
            </a:r>
            <a:endParaRPr lang="en-CA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173537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796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3743672"/>
          </a:xfrm>
        </p:spPr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sz="1800" dirty="0" smtClean="0"/>
              <a:t>- </a:t>
            </a:r>
            <a:r>
              <a:rPr lang="en-CA" sz="1800" dirty="0" smtClean="0"/>
              <a:t>Create and pass on the business through generations</a:t>
            </a:r>
            <a:endParaRPr lang="en-CA" dirty="0"/>
          </a:p>
          <a:p>
            <a:endParaRPr lang="en-CA" dirty="0" smtClean="0"/>
          </a:p>
          <a:p>
            <a:pPr marL="45720" indent="0">
              <a:buNone/>
            </a:pPr>
            <a:r>
              <a:rPr lang="en-CA" sz="1800" dirty="0" smtClean="0"/>
              <a:t>Example: </a:t>
            </a:r>
          </a:p>
          <a:p>
            <a:pPr marL="45720" indent="0">
              <a:buNone/>
            </a:pPr>
            <a:endParaRPr lang="en-CA" sz="1800" dirty="0" smtClean="0"/>
          </a:p>
          <a:p>
            <a:pPr marL="331470" indent="-285750">
              <a:buFontTx/>
              <a:buChar char="-"/>
            </a:pPr>
            <a:r>
              <a:rPr lang="en-CA" sz="1800" dirty="0" smtClean="0"/>
              <a:t>Weston</a:t>
            </a:r>
          </a:p>
          <a:p>
            <a:pPr marL="331470" indent="-285750">
              <a:buFontTx/>
              <a:buChar char="-"/>
            </a:pPr>
            <a:r>
              <a:rPr lang="en-CA" sz="1800" dirty="0" smtClean="0"/>
              <a:t>Rogers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Family Empire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0"/>
            <a:ext cx="3816424" cy="736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6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TOP DO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Worry About Succession Early.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16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Carla </a:t>
            </a:r>
            <a:r>
              <a:rPr lang="en-CA" dirty="0" err="1" smtClean="0"/>
              <a:t>Langhorst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@business solver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If </a:t>
            </a:r>
            <a:r>
              <a:rPr lang="en-CA" dirty="0" smtClean="0"/>
              <a:t>Want money now, get a job.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048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Carla </a:t>
            </a:r>
            <a:r>
              <a:rPr lang="en-CA" dirty="0" err="1" smtClean="0"/>
              <a:t>Langhorst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@business solver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If </a:t>
            </a:r>
            <a:r>
              <a:rPr lang="en-CA" dirty="0" smtClean="0"/>
              <a:t>Want money now, get a job.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509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Small Business Exit Strategies</a:t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sz="1800" dirty="0">
                <a:hlinkClick r:id="rId2"/>
              </a:rPr>
              <a:t>www.smallbusinesssolver.com</a:t>
            </a:r>
            <a:r>
              <a:rPr lang="en-CA" sz="18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091854"/>
            <a:ext cx="2404273" cy="212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41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CA" dirty="0" smtClean="0"/>
          </a:p>
          <a:p>
            <a:pPr marL="45720" indent="0">
              <a:buNone/>
            </a:pPr>
            <a:endParaRPr lang="en-CA" dirty="0"/>
          </a:p>
          <a:p>
            <a:pPr marL="45720" indent="0">
              <a:buNone/>
            </a:pPr>
            <a:r>
              <a:rPr lang="en-CA" sz="3200" dirty="0">
                <a:latin typeface="Arial" pitchFamily="34" charset="0"/>
                <a:cs typeface="Arial" pitchFamily="34" charset="0"/>
              </a:rPr>
              <a:t>6</a:t>
            </a:r>
            <a:r>
              <a:rPr lang="en-C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3200" dirty="0" smtClean="0">
                <a:latin typeface="Arial" pitchFamily="34" charset="0"/>
                <a:cs typeface="Arial" pitchFamily="34" charset="0"/>
              </a:rPr>
              <a:t>Small Business Exit Strategies</a:t>
            </a:r>
          </a:p>
          <a:p>
            <a:pPr marL="45720" indent="0">
              <a:buNone/>
            </a:pPr>
            <a:endParaRPr lang="en-CA" sz="3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CA" sz="3200" dirty="0" smtClean="0">
                <a:latin typeface="Arial" pitchFamily="34" charset="0"/>
                <a:cs typeface="Arial" pitchFamily="34" charset="0"/>
              </a:rPr>
              <a:t>Overview of how each works</a:t>
            </a:r>
          </a:p>
          <a:p>
            <a:pPr>
              <a:buFontTx/>
              <a:buChar char="-"/>
            </a:pPr>
            <a:r>
              <a:rPr lang="en-CA" sz="3200" dirty="0" smtClean="0">
                <a:latin typeface="Arial" pitchFamily="34" charset="0"/>
                <a:cs typeface="Arial" pitchFamily="34" charset="0"/>
              </a:rPr>
              <a:t>Examples</a:t>
            </a:r>
          </a:p>
          <a:p>
            <a:pPr>
              <a:buFontTx/>
              <a:buChar char="-"/>
            </a:pPr>
            <a:r>
              <a:rPr lang="en-CA" sz="3200" dirty="0" smtClean="0">
                <a:latin typeface="Arial" pitchFamily="34" charset="0"/>
                <a:cs typeface="Arial" pitchFamily="34" charset="0"/>
              </a:rPr>
              <a:t>Keys to success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Will We Cover?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545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" r="884"/>
          <a:stretch>
            <a:fillRect/>
          </a:stretch>
        </p:blipFill>
        <p:spPr/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Why An Exit?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664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Exit Strategies</a:t>
            </a:r>
            <a:endParaRPr lang="en-CA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939449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81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2" r="400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CA" sz="1800" dirty="0" smtClean="0"/>
          </a:p>
          <a:p>
            <a:pPr marL="285750" indent="-285750">
              <a:buFontTx/>
              <a:buChar char="-"/>
            </a:pPr>
            <a:r>
              <a:rPr lang="en-CA" sz="1800" dirty="0" smtClean="0"/>
              <a:t>Pay out large salaries</a:t>
            </a:r>
          </a:p>
          <a:p>
            <a:pPr marL="285750" indent="-285750">
              <a:buFontTx/>
              <a:buChar char="-"/>
            </a:pPr>
            <a:r>
              <a:rPr lang="en-CA" sz="1800" dirty="0" smtClean="0"/>
              <a:t>Large bonuses</a:t>
            </a:r>
          </a:p>
          <a:p>
            <a:pPr marL="285750" indent="-285750">
              <a:buFontTx/>
              <a:buChar char="-"/>
            </a:pPr>
            <a:r>
              <a:rPr lang="en-CA" sz="1800" dirty="0" smtClean="0"/>
              <a:t>Expenses </a:t>
            </a:r>
          </a:p>
          <a:p>
            <a:endParaRPr lang="en-CA" dirty="0"/>
          </a:p>
          <a:p>
            <a:endParaRPr lang="en-CA" dirty="0" smtClean="0"/>
          </a:p>
          <a:p>
            <a:pPr marL="45720" indent="0">
              <a:buNone/>
            </a:pPr>
            <a:r>
              <a:rPr lang="en-CA" sz="1800" dirty="0" smtClean="0"/>
              <a:t>Example: </a:t>
            </a:r>
          </a:p>
          <a:p>
            <a:pPr marL="45720" indent="0">
              <a:buNone/>
            </a:pPr>
            <a:endParaRPr lang="en-CA" sz="1800" dirty="0" smtClean="0"/>
          </a:p>
          <a:p>
            <a:pPr marL="331470" indent="-285750">
              <a:buFontTx/>
              <a:buChar char="-"/>
            </a:pPr>
            <a:r>
              <a:rPr lang="en-CA" sz="1800" dirty="0" smtClean="0"/>
              <a:t>Transport Company</a:t>
            </a:r>
          </a:p>
          <a:p>
            <a:pPr marL="331470" indent="-285750">
              <a:buFontTx/>
              <a:buChar char="-"/>
            </a:pPr>
            <a:r>
              <a:rPr lang="en-CA" sz="1800" dirty="0" smtClean="0"/>
              <a:t>Nike</a:t>
            </a:r>
            <a:endParaRPr lang="en-CA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981200" cy="1673352"/>
          </a:xfrm>
        </p:spPr>
        <p:txBody>
          <a:bodyPr/>
          <a:lstStyle/>
          <a:p>
            <a:r>
              <a:rPr lang="en-CA" dirty="0" smtClean="0"/>
              <a:t>Golden </a:t>
            </a:r>
            <a:r>
              <a:rPr lang="en-CA" dirty="0" smtClean="0"/>
              <a:t>Parachute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832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TOP DO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 a great tax accountant.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055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4" r="914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981200" cy="2971800"/>
          </a:xfrm>
        </p:spPr>
        <p:txBody>
          <a:bodyPr/>
          <a:lstStyle/>
          <a:p>
            <a:endParaRPr lang="en-CA" dirty="0" smtClean="0"/>
          </a:p>
          <a:p>
            <a:r>
              <a:rPr lang="en-CA" sz="1800" dirty="0" smtClean="0"/>
              <a:t>- Liquidate the assets of the business</a:t>
            </a:r>
            <a:endParaRPr lang="en-CA" dirty="0"/>
          </a:p>
          <a:p>
            <a:endParaRPr lang="en-CA" dirty="0" smtClean="0"/>
          </a:p>
          <a:p>
            <a:pPr marL="45720" indent="0">
              <a:buNone/>
            </a:pPr>
            <a:r>
              <a:rPr lang="en-CA" sz="1800" dirty="0" smtClean="0"/>
              <a:t>Example: </a:t>
            </a:r>
          </a:p>
          <a:p>
            <a:pPr marL="45720" indent="0">
              <a:buNone/>
            </a:pPr>
            <a:endParaRPr lang="en-CA" sz="1800" dirty="0" smtClean="0"/>
          </a:p>
          <a:p>
            <a:pPr marL="331470" indent="-285750">
              <a:buFontTx/>
              <a:buChar char="-"/>
            </a:pPr>
            <a:r>
              <a:rPr lang="en-CA" sz="1800" dirty="0" smtClean="0"/>
              <a:t>Restaurant</a:t>
            </a:r>
          </a:p>
          <a:p>
            <a:pPr marL="45720"/>
            <a:endParaRPr lang="en-CA" sz="1800" dirty="0" smtClean="0"/>
          </a:p>
          <a:p>
            <a:pPr marL="45720"/>
            <a:endParaRPr lang="en-CA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Simple Stop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933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TOP DO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Closing Can Be Big Money.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432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197</TotalTime>
  <Words>233</Words>
  <Application>Microsoft Office PowerPoint</Application>
  <PresentationFormat>On-screen Show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Grid</vt:lpstr>
      <vt:lpstr>Small Business Exit Strategies  www.smallbusinesssolver.com </vt:lpstr>
      <vt:lpstr>If Want money now, get a job.</vt:lpstr>
      <vt:lpstr>What Will We Cover?</vt:lpstr>
      <vt:lpstr>Why An Exit?</vt:lpstr>
      <vt:lpstr>Types of Exit Strategies</vt:lpstr>
      <vt:lpstr>Golden Parachute</vt:lpstr>
      <vt:lpstr>Get a great tax accountant.</vt:lpstr>
      <vt:lpstr>Simple Stop</vt:lpstr>
      <vt:lpstr>Closing Can Be Big Money.</vt:lpstr>
      <vt:lpstr>Sell</vt:lpstr>
      <vt:lpstr>Start Targeting These People Early.</vt:lpstr>
      <vt:lpstr>Acquisition</vt:lpstr>
      <vt:lpstr>Paperwork &amp; Process Matter.</vt:lpstr>
      <vt:lpstr>IPO</vt:lpstr>
      <vt:lpstr>Get The Value Right.</vt:lpstr>
      <vt:lpstr>Types of Exit Strategies</vt:lpstr>
      <vt:lpstr>Family Empire</vt:lpstr>
      <vt:lpstr>Worry About Succession Early.</vt:lpstr>
      <vt:lpstr>If Want money now, get a job.</vt:lpstr>
      <vt:lpstr>Small Business Exit Strategies  www.smallbusinesssolver.com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</dc:title>
  <dc:creator>HP</dc:creator>
  <cp:lastModifiedBy>HP</cp:lastModifiedBy>
  <cp:revision>41</cp:revision>
  <dcterms:created xsi:type="dcterms:W3CDTF">2012-08-29T11:32:13Z</dcterms:created>
  <dcterms:modified xsi:type="dcterms:W3CDTF">2013-10-17T14:23:20Z</dcterms:modified>
</cp:coreProperties>
</file>