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Family</c:v>
                </c:pt>
                <c:pt idx="1">
                  <c:v>Personal</c:v>
                </c:pt>
                <c:pt idx="2">
                  <c:v>Health</c:v>
                </c:pt>
                <c:pt idx="3">
                  <c:v>Career</c:v>
                </c:pt>
                <c:pt idx="4">
                  <c:v>Financial</c:v>
                </c:pt>
                <c:pt idx="5">
                  <c:v>Adventure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Family</c:v>
                </c:pt>
                <c:pt idx="1">
                  <c:v>Personal</c:v>
                </c:pt>
                <c:pt idx="2">
                  <c:v>Health</c:v>
                </c:pt>
                <c:pt idx="3">
                  <c:v>Career</c:v>
                </c:pt>
                <c:pt idx="4">
                  <c:v>Financial</c:v>
                </c:pt>
                <c:pt idx="5">
                  <c:v>Adventure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40</c:v>
                </c:pt>
                <c:pt idx="1">
                  <c:v>10</c:v>
                </c:pt>
                <c:pt idx="2">
                  <c:v>20</c:v>
                </c:pt>
                <c:pt idx="3">
                  <c:v>80</c:v>
                </c:pt>
                <c:pt idx="4">
                  <c:v>40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484AE2-72D1-4E12-9B6D-69133288093F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8509EC-A887-4BD2-BF55-577998EBB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elisemano7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dobe Garamond Pro Bold" pitchFamily="18" charset="0"/>
              </a:rPr>
              <a:t>Making time for yourself</a:t>
            </a:r>
            <a:endParaRPr lang="en-US" dirty="0">
              <a:latin typeface="Adobe Garamond Pro Bold" pitchFamily="18" charset="0"/>
            </a:endParaRPr>
          </a:p>
        </p:txBody>
      </p:sp>
      <p:pic>
        <p:nvPicPr>
          <p:cNvPr id="4" name="Picture 3" descr="Relaxed-woman-red-cou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819400"/>
            <a:ext cx="5410200" cy="29985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8279" y="5987534"/>
            <a:ext cx="497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Contact Elise Mano at </a:t>
            </a:r>
            <a:r>
              <a:rPr lang="en-CA" dirty="0" smtClean="0"/>
              <a:t>elisemano7@gmail.com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Have you worked 50+ hours a week hoping to achieve greater results?</a:t>
            </a:r>
          </a:p>
          <a:p>
            <a:pPr lvl="1"/>
            <a:r>
              <a:rPr lang="en-US" sz="2400" dirty="0" smtClean="0"/>
              <a:t>In fact, leads to higher health and emotional costs</a:t>
            </a:r>
          </a:p>
          <a:p>
            <a:pPr lvl="1"/>
            <a:r>
              <a:rPr lang="en-US" sz="2400" dirty="0" smtClean="0"/>
              <a:t>If time is no longer available, what is?</a:t>
            </a:r>
          </a:p>
          <a:p>
            <a:pPr lvl="1"/>
            <a:endParaRPr lang="en-US" sz="2400" dirty="0" smtClean="0"/>
          </a:p>
          <a:p>
            <a:r>
              <a:rPr lang="en-US" sz="2400" dirty="0" smtClean="0"/>
              <a:t>The answer: Energy</a:t>
            </a:r>
          </a:p>
          <a:p>
            <a:pPr lvl="1"/>
            <a:r>
              <a:rPr lang="en-US" sz="2400" dirty="0" smtClean="0"/>
              <a:t>Enjoyment </a:t>
            </a:r>
          </a:p>
          <a:p>
            <a:pPr lvl="1"/>
            <a:r>
              <a:rPr lang="en-US" sz="2400" dirty="0" smtClean="0"/>
              <a:t>Level of engagement (e.g. willing to go above and beyond their basic duties)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			</a:t>
            </a:r>
          </a:p>
          <a:p>
            <a:pPr lvl="1" algn="r">
              <a:buNone/>
            </a:pPr>
            <a:r>
              <a:rPr lang="en-US" sz="2000" dirty="0" smtClean="0"/>
              <a:t>Tony Schwartz, CEO of </a:t>
            </a:r>
            <a:r>
              <a:rPr lang="en-US" sz="2000" i="1" dirty="0" smtClean="0"/>
              <a:t>The Energy Project</a:t>
            </a:r>
            <a:endParaRPr lang="en-US" i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Downtime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Turning your attention away from the outside world toward your own mind</a:t>
            </a:r>
          </a:p>
          <a:p>
            <a:endParaRPr lang="en-US" sz="2000" dirty="0" smtClean="0"/>
          </a:p>
          <a:p>
            <a:r>
              <a:rPr lang="en-US" sz="2000" i="1" dirty="0" smtClean="0"/>
              <a:t>Meditation: </a:t>
            </a:r>
            <a:r>
              <a:rPr lang="en-US" sz="2000" dirty="0" smtClean="0"/>
              <a:t>taking time to sit in a quiet space, close their eyes </a:t>
            </a:r>
          </a:p>
          <a:p>
            <a:endParaRPr lang="en-US" sz="2000" dirty="0" smtClean="0"/>
          </a:p>
          <a:p>
            <a:r>
              <a:rPr lang="en-US" sz="2000" i="1" dirty="0" smtClean="0"/>
              <a:t>Mindfulness: </a:t>
            </a:r>
            <a:r>
              <a:rPr lang="en-US" sz="2000" dirty="0" smtClean="0"/>
              <a:t>focus on one’s thoughts, emotions, and sensations in the present moment</a:t>
            </a:r>
          </a:p>
          <a:p>
            <a:pPr lvl="1"/>
            <a:r>
              <a:rPr lang="en-US" sz="2000" dirty="0" smtClean="0"/>
              <a:t>Meditate daily </a:t>
            </a:r>
          </a:p>
          <a:p>
            <a:pPr lvl="1"/>
            <a:r>
              <a:rPr lang="en-US" sz="2000" dirty="0" smtClean="0"/>
              <a:t>Studies show 10-20mins </a:t>
            </a:r>
          </a:p>
          <a:p>
            <a:pPr lvl="1">
              <a:buNone/>
            </a:pPr>
            <a:r>
              <a:rPr lang="en-US" sz="2000" dirty="0" smtClean="0"/>
              <a:t>of mindfulness a day is effective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medita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4038600"/>
            <a:ext cx="2895600" cy="22440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Ideas: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Play with kids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Schedule downtime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Creative: music, art, dance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Pursuing your passions/hobbies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Outdoors with Nature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Say No. Try not to take on more than you can handle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Be Idle for a weekend 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Enjoy downtime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Slow down. Avoid multitasking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Take a walk</a:t>
            </a:r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03920" cy="4572000"/>
          </a:xfrm>
        </p:spPr>
        <p:txBody>
          <a:bodyPr/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dirty="0" smtClean="0"/>
              <a:t>The challenge of making time for yourself </a:t>
            </a:r>
          </a:p>
          <a:p>
            <a:pPr marL="514350" indent="-514350" algn="ctr">
              <a:buNone/>
            </a:pPr>
            <a:r>
              <a:rPr lang="en-US" dirty="0" smtClean="0"/>
              <a:t>can be overcome by </a:t>
            </a:r>
          </a:p>
          <a:p>
            <a:pPr marL="514350" indent="-514350" algn="ctr">
              <a:buNone/>
            </a:pPr>
            <a:r>
              <a:rPr lang="en-US" dirty="0" smtClean="0"/>
              <a:t>focusing on your inner world</a:t>
            </a:r>
          </a:p>
          <a:p>
            <a:pPr marL="514350" indent="-514350" algn="ctr">
              <a:buNone/>
            </a:pPr>
            <a:r>
              <a:rPr lang="en-US" dirty="0" smtClean="0"/>
              <a:t>through </a:t>
            </a:r>
          </a:p>
          <a:p>
            <a:pPr marL="514350" indent="-514350" algn="ctr">
              <a:buNone/>
            </a:pPr>
            <a:r>
              <a:rPr lang="en-US" dirty="0" smtClean="0"/>
              <a:t>balance, increased productivity </a:t>
            </a:r>
          </a:p>
          <a:p>
            <a:pPr marL="514350" indent="-514350" algn="ctr">
              <a:buNone/>
            </a:pPr>
            <a:r>
              <a:rPr lang="en-US" dirty="0" smtClean="0"/>
              <a:t>and guilt free downtime. </a:t>
            </a:r>
          </a:p>
          <a:p>
            <a:pPr>
              <a:buNone/>
            </a:pPr>
            <a:r>
              <a:rPr lang="en-US" dirty="0" smtClean="0"/>
              <a:t>	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562600"/>
            <a:ext cx="7712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/>
              <a:t>Contact Elise Mano at </a:t>
            </a:r>
            <a:r>
              <a:rPr lang="en-CA" sz="2800" dirty="0" smtClean="0">
                <a:hlinkClick r:id="rId2"/>
              </a:rPr>
              <a:t>elisemano7@gmail.com</a:t>
            </a:r>
            <a:r>
              <a:rPr lang="en-CA" sz="2800" dirty="0" smtClean="0"/>
              <a:t> 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94048" cy="327355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Wasting time was good for your mental health?</a:t>
            </a:r>
          </a:p>
          <a:p>
            <a:endParaRPr lang="en-US" sz="2000" dirty="0" smtClean="0"/>
          </a:p>
          <a:p>
            <a:r>
              <a:rPr lang="en-US" sz="2000" dirty="0" smtClean="0"/>
              <a:t>Your assumption of productivity was wrong?</a:t>
            </a:r>
          </a:p>
          <a:p>
            <a:endParaRPr lang="en-US" sz="2000" dirty="0" smtClean="0"/>
          </a:p>
          <a:p>
            <a:r>
              <a:rPr lang="en-US" sz="2000" dirty="0" smtClean="0"/>
              <a:t>Down time was long forgotten thing of your childhood you just needed to relearn?</a:t>
            </a:r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 descr="2013_making_more_time_for_yourself_625x4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981200"/>
            <a:ext cx="3987210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49530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Imagine yourself enjoying your time off knowing full well you will be super charged with energy while working.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Recharge Your Battery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Sleep recharges our mind, body and soul to take on the life’s daily activities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our weekly schedules can be filled with too many activities. If we aren’t accomplishing  something, we feel we are wasting time.</a:t>
            </a:r>
          </a:p>
          <a:p>
            <a:endParaRPr lang="en-US" sz="2400" dirty="0" smtClean="0"/>
          </a:p>
          <a:p>
            <a:r>
              <a:rPr lang="en-US" sz="2400" dirty="0" smtClean="0"/>
              <a:t>Therefore, by “Making Time for Yourself” you can create </a:t>
            </a:r>
            <a:r>
              <a:rPr lang="en-US" sz="2400" i="1" dirty="0" smtClean="0"/>
              <a:t>balance</a:t>
            </a:r>
            <a:r>
              <a:rPr lang="en-US" sz="2400" dirty="0" smtClean="0"/>
              <a:t>, </a:t>
            </a:r>
            <a:r>
              <a:rPr lang="en-US" sz="2400" i="1" dirty="0" smtClean="0"/>
              <a:t>increase productivity</a:t>
            </a:r>
            <a:r>
              <a:rPr lang="en-US" sz="2400" dirty="0" smtClean="0"/>
              <a:t>, and not feel guilty about enjoying your </a:t>
            </a:r>
            <a:r>
              <a:rPr lang="en-US" sz="2400" i="1" dirty="0" smtClean="0"/>
              <a:t>downtime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Balance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ysClr val="windowText" lastClr="000000"/>
                </a:solidFill>
              </a:rPr>
              <a:t>Where are you spending your time?</a:t>
            </a:r>
            <a:br>
              <a:rPr lang="en-US" sz="2400" dirty="0" smtClean="0">
                <a:solidFill>
                  <a:sysClr val="windowText" lastClr="000000"/>
                </a:solidFill>
              </a:rPr>
            </a:br>
            <a:endParaRPr lang="en-US" sz="2400" dirty="0" smtClean="0">
              <a:solidFill>
                <a:sysClr val="windowText" lastClr="000000"/>
              </a:solidFill>
            </a:endParaRPr>
          </a:p>
          <a:p>
            <a:r>
              <a:rPr lang="en-US" sz="2400" dirty="0" smtClean="0"/>
              <a:t>24 hours in a day</a:t>
            </a:r>
          </a:p>
          <a:p>
            <a:pPr lvl="1"/>
            <a:r>
              <a:rPr lang="en-US" sz="2400" dirty="0" smtClean="0"/>
              <a:t>Sleep 6-8 hrs</a:t>
            </a:r>
          </a:p>
          <a:p>
            <a:pPr lvl="1"/>
            <a:r>
              <a:rPr lang="en-US" sz="2400" dirty="0" smtClean="0"/>
              <a:t>Work 8 hrs (e.g. 9-5pm)</a:t>
            </a:r>
          </a:p>
          <a:p>
            <a:pPr lvl="1"/>
            <a:r>
              <a:rPr lang="en-US" sz="2400" dirty="0" smtClean="0"/>
              <a:t>8 hrs Free Time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400" dirty="0" smtClean="0"/>
              <a:t>Monday to Friday</a:t>
            </a:r>
          </a:p>
          <a:p>
            <a:pPr lvl="1"/>
            <a:r>
              <a:rPr lang="en-US" sz="2400" dirty="0" smtClean="0"/>
              <a:t>8 hours Free Time x 5 days = 40 hours</a:t>
            </a:r>
          </a:p>
          <a:p>
            <a:pPr lvl="1"/>
            <a:r>
              <a:rPr lang="en-US" sz="2400" dirty="0" smtClean="0"/>
              <a:t>40 hrs/wk  x 4 wks = </a:t>
            </a:r>
            <a:r>
              <a:rPr lang="en-US" sz="2400" b="1" dirty="0" smtClean="0"/>
              <a:t>160 hrs/month </a:t>
            </a:r>
            <a:r>
              <a:rPr lang="en-US" sz="2400" dirty="0" smtClean="0"/>
              <a:t>(approx. 1 week) </a:t>
            </a:r>
          </a:p>
        </p:txBody>
      </p:sp>
      <p:pic>
        <p:nvPicPr>
          <p:cNvPr id="4" name="Picture 3" descr="bal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438400"/>
            <a:ext cx="3127344" cy="20812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 &amp; Personal, Health and Fitness, Career, Financial, Adventure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133600" y="2667000"/>
          <a:ext cx="5181600" cy="345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19400" y="1981200"/>
          <a:ext cx="6099175" cy="373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75260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Being too busy and not having enough time is a sign of imbalance. </a:t>
            </a:r>
          </a:p>
          <a:p>
            <a:endParaRPr lang="en-US" sz="2000" dirty="0"/>
          </a:p>
          <a:p>
            <a:r>
              <a:rPr lang="en-US" sz="2000" dirty="0" smtClean="0"/>
              <a:t>Priorities are shifted from Personal to Career/Financial. 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0352" y="1828800"/>
            <a:ext cx="5108448" cy="357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u="sng" dirty="0" smtClean="0"/>
              <a:t>Output: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Focused on external stimulation or relationships</a:t>
            </a:r>
          </a:p>
          <a:p>
            <a:pPr>
              <a:buNone/>
            </a:pPr>
            <a:r>
              <a:rPr lang="en-US" sz="2000" u="sng" dirty="0" smtClean="0"/>
              <a:t>Input: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Alone time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u="sng" dirty="0" smtClean="0"/>
              <a:t>Why Energy In? </a:t>
            </a:r>
          </a:p>
          <a:p>
            <a:r>
              <a:rPr lang="en-US" sz="2000" dirty="0" smtClean="0"/>
              <a:t>Inner growth and renewal</a:t>
            </a:r>
          </a:p>
          <a:p>
            <a:r>
              <a:rPr lang="en-US" sz="2000" dirty="0" smtClean="0"/>
              <a:t>Most creative and inspiring when alone</a:t>
            </a:r>
            <a:endParaRPr lang="en-US" sz="2000" dirty="0"/>
          </a:p>
        </p:txBody>
      </p:sp>
      <p:pic>
        <p:nvPicPr>
          <p:cNvPr id="9" name="Picture 8" descr="sca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438400"/>
            <a:ext cx="303196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Level of Expertise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 lnSpcReduction="20000"/>
          </a:bodyPr>
          <a:lstStyle/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sz="2800" dirty="0" smtClean="0"/>
              <a:t>Extremely talented people in many different disciplines: music, sports, writing </a:t>
            </a:r>
          </a:p>
          <a:p>
            <a:pPr lvl="2"/>
            <a:endParaRPr lang="en-US" sz="2600" dirty="0" smtClean="0"/>
          </a:p>
          <a:p>
            <a:pPr lvl="2"/>
            <a:r>
              <a:rPr lang="en-US" sz="2200" dirty="0" smtClean="0"/>
              <a:t>4 hours a day early in the morning when mental and physical energy is readily available</a:t>
            </a:r>
          </a:p>
          <a:p>
            <a:pPr lvl="2"/>
            <a:endParaRPr lang="en-US" sz="2200" dirty="0" smtClean="0"/>
          </a:p>
          <a:p>
            <a:pPr lvl="2"/>
            <a:r>
              <a:rPr lang="en-US" sz="2200" dirty="0" smtClean="0"/>
              <a:t>Restricting daily levels of practice allows for adequate rest and restore to equilibrium</a:t>
            </a:r>
          </a:p>
          <a:p>
            <a:pPr lvl="2"/>
            <a:endParaRPr lang="en-US" sz="2200" dirty="0" smtClean="0"/>
          </a:p>
          <a:p>
            <a:pPr lvl="2"/>
            <a:r>
              <a:rPr lang="en-US" sz="2200" dirty="0" smtClean="0"/>
              <a:t>Individuals often encounter overtraining injuries and eventually “burnout”</a:t>
            </a:r>
          </a:p>
          <a:p>
            <a:pPr lvl="2" algn="r">
              <a:buNone/>
            </a:pPr>
            <a:endParaRPr lang="en-US" sz="1600" dirty="0" smtClean="0"/>
          </a:p>
          <a:p>
            <a:pPr lvl="2" algn="r">
              <a:buNone/>
            </a:pPr>
            <a:endParaRPr lang="en-US" sz="1600" dirty="0" smtClean="0"/>
          </a:p>
          <a:p>
            <a:pPr lvl="2" algn="r">
              <a:buNone/>
            </a:pPr>
            <a:endParaRPr lang="en-US" sz="1600" dirty="0" smtClean="0"/>
          </a:p>
          <a:p>
            <a:pPr lvl="2" algn="r">
              <a:buNone/>
            </a:pPr>
            <a:r>
              <a:rPr lang="en-US" sz="1600" dirty="0" smtClean="0"/>
              <a:t>Psychologist K. Anders Ericsson (Florida State University)</a:t>
            </a:r>
          </a:p>
          <a:p>
            <a:pPr lvl="2" algn="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Increase Productivity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946648" cy="49499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 smtClean="0"/>
              <a:t>	4 year study of work habits of employees at the Boston Consulting Group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600" dirty="0" smtClean="0"/>
              <a:t>Encourage employees to take regular time off</a:t>
            </a:r>
          </a:p>
          <a:p>
            <a:pPr lvl="2"/>
            <a:r>
              <a:rPr lang="en-US" sz="2600" dirty="0" smtClean="0"/>
              <a:t>One day or night a week</a:t>
            </a:r>
          </a:p>
          <a:p>
            <a:pPr lvl="2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After 5 months:</a:t>
            </a:r>
          </a:p>
          <a:p>
            <a:pPr lvl="2"/>
            <a:r>
              <a:rPr lang="en-US" sz="2600" dirty="0" smtClean="0"/>
              <a:t>More satisfied with their job</a:t>
            </a:r>
          </a:p>
          <a:p>
            <a:pPr lvl="2"/>
            <a:r>
              <a:rPr lang="en-US" sz="2600" dirty="0" smtClean="0"/>
              <a:t>More likely to envision long-term future at the company</a:t>
            </a:r>
          </a:p>
          <a:p>
            <a:pPr lvl="2"/>
            <a:r>
              <a:rPr lang="en-US" sz="2600" dirty="0" smtClean="0"/>
              <a:t>More content with their work-life balance</a:t>
            </a:r>
          </a:p>
          <a:p>
            <a:pPr lvl="2"/>
            <a:r>
              <a:rPr lang="en-US" sz="2600" dirty="0" smtClean="0"/>
              <a:t>Prouder of their accomplishments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 algn="r">
              <a:buNone/>
            </a:pPr>
            <a:endParaRPr lang="en-US" sz="1600" dirty="0" smtClean="0"/>
          </a:p>
          <a:p>
            <a:pPr lvl="2" algn="r">
              <a:buNone/>
            </a:pPr>
            <a:r>
              <a:rPr lang="en-US" sz="1600" dirty="0" smtClean="0"/>
              <a:t>Leslie </a:t>
            </a:r>
            <a:r>
              <a:rPr lang="en-US" sz="1600" dirty="0" err="1" smtClean="0"/>
              <a:t>Perlow</a:t>
            </a:r>
            <a:r>
              <a:rPr lang="en-US" sz="1600" dirty="0" smtClean="0"/>
              <a:t> of the Harvard Business School</a:t>
            </a:r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2667000"/>
            <a:ext cx="2466975" cy="18573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321</TotalTime>
  <Words>469</Words>
  <Application>Microsoft Office PowerPoint</Application>
  <PresentationFormat>On-screen Show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Making time for yourself</vt:lpstr>
      <vt:lpstr>What if…?</vt:lpstr>
      <vt:lpstr>Recharge Your Battery</vt:lpstr>
      <vt:lpstr>1. Balance </vt:lpstr>
      <vt:lpstr>Balance</vt:lpstr>
      <vt:lpstr>Example</vt:lpstr>
      <vt:lpstr>Personal </vt:lpstr>
      <vt:lpstr>Highest Level of Expertise</vt:lpstr>
      <vt:lpstr>2. Increase Productivity </vt:lpstr>
      <vt:lpstr>Increased Productivity</vt:lpstr>
      <vt:lpstr>3. Downtime</vt:lpstr>
      <vt:lpstr>Downtime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time for yourself</dc:title>
  <dc:creator>HP</dc:creator>
  <cp:lastModifiedBy>HP</cp:lastModifiedBy>
  <cp:revision>41</cp:revision>
  <dcterms:created xsi:type="dcterms:W3CDTF">2013-10-28T13:47:54Z</dcterms:created>
  <dcterms:modified xsi:type="dcterms:W3CDTF">2013-10-30T13:04:13Z</dcterms:modified>
</cp:coreProperties>
</file>