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3" r:id="rId5"/>
    <p:sldId id="261" r:id="rId6"/>
    <p:sldId id="258" r:id="rId7"/>
    <p:sldId id="262" r:id="rId8"/>
    <p:sldId id="265" r:id="rId9"/>
    <p:sldId id="268" r:id="rId10"/>
    <p:sldId id="259" r:id="rId11"/>
    <p:sldId id="260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5404-941A-4743-8FE6-1E52271943B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28DD-71FB-4441-B5A0-3B53044908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69" y="5541963"/>
            <a:ext cx="3187700" cy="584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aul@marketingwise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122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venir Heavy"/>
              </a:rPr>
              <a:t>Writing for the Web</a:t>
            </a:r>
            <a:endParaRPr lang="en-US" dirty="0">
              <a:latin typeface="Avenir Heav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429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venir Book"/>
              </a:rPr>
              <a:t>Paul </a:t>
            </a:r>
            <a:r>
              <a:rPr lang="en-US" dirty="0" err="1" smtClean="0">
                <a:latin typeface="Avenir Book"/>
              </a:rPr>
              <a:t>Lalonde</a:t>
            </a:r>
            <a:endParaRPr lang="en-US" dirty="0" smtClean="0">
              <a:latin typeface="Avenir Book"/>
            </a:endParaRPr>
          </a:p>
          <a:p>
            <a:r>
              <a:rPr lang="en-US" sz="2800" dirty="0" smtClean="0">
                <a:latin typeface="Avenir Book"/>
              </a:rPr>
              <a:t>Content Manager</a:t>
            </a:r>
          </a:p>
          <a:p>
            <a:r>
              <a:rPr lang="en-US" sz="2800" dirty="0" smtClean="0">
                <a:latin typeface="Avenir Book"/>
              </a:rPr>
              <a:t>MarketingWise</a:t>
            </a:r>
          </a:p>
          <a:p>
            <a:r>
              <a:rPr lang="en-US" sz="2800" dirty="0" err="1" smtClean="0">
                <a:latin typeface="Avenir Book"/>
              </a:rPr>
              <a:t>www.marketingwise.ca</a:t>
            </a:r>
            <a:endParaRPr lang="en-US" sz="2800" dirty="0" smtClean="0">
              <a:latin typeface="Avenir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has Changed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devices are the norm</a:t>
            </a:r>
          </a:p>
          <a:p>
            <a:r>
              <a:rPr lang="en-US" dirty="0" smtClean="0"/>
              <a:t>Create your writing with mobile users in mind</a:t>
            </a:r>
          </a:p>
          <a:p>
            <a:r>
              <a:rPr lang="en-US" dirty="0" smtClean="0"/>
              <a:t>As much as possible: </a:t>
            </a:r>
          </a:p>
          <a:p>
            <a:pPr lvl="1"/>
            <a:r>
              <a:rPr lang="en-US" dirty="0" smtClean="0"/>
              <a:t>Short sentences; short pages</a:t>
            </a:r>
          </a:p>
          <a:p>
            <a:pPr lvl="1"/>
            <a:r>
              <a:rPr lang="en-US" dirty="0" smtClean="0"/>
              <a:t>Bullet points</a:t>
            </a:r>
          </a:p>
          <a:p>
            <a:pPr lvl="1"/>
            <a:r>
              <a:rPr lang="en-US" dirty="0" smtClean="0"/>
              <a:t>Visuals and </a:t>
            </a:r>
            <a:r>
              <a:rPr lang="en-US" smtClean="0"/>
              <a:t>infographics</a:t>
            </a:r>
          </a:p>
          <a:p>
            <a:r>
              <a:rPr lang="en-US" dirty="0" smtClean="0"/>
              <a:t>Integrate your web strategy with your social media strategy.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conclude with a “Call to Action”</a:t>
            </a:r>
          </a:p>
          <a:p>
            <a:r>
              <a:rPr lang="en-US" dirty="0" smtClean="0"/>
              <a:t>Have a goal – a desirable visitor action</a:t>
            </a:r>
          </a:p>
          <a:p>
            <a:pPr lvl="1"/>
            <a:r>
              <a:rPr lang="en-US" i="1" dirty="0" smtClean="0"/>
              <a:t>Stay informed -- subscribe to our newsletter  </a:t>
            </a:r>
            <a:endParaRPr lang="en-US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Questions?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Contact me anytime – </a:t>
            </a:r>
            <a:br>
              <a:rPr lang="en-US" i="1" dirty="0" smtClean="0"/>
            </a:br>
            <a:r>
              <a:rPr lang="en-US" i="1" dirty="0" smtClean="0"/>
              <a:t>I’m approachable and flexible …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i="1" dirty="0" smtClean="0"/>
              <a:t>Paul Lalonde</a:t>
            </a:r>
          </a:p>
          <a:p>
            <a:pPr algn="ctr">
              <a:buNone/>
            </a:pPr>
            <a:r>
              <a:rPr lang="en-US" i="1" dirty="0" smtClean="0">
                <a:hlinkClick r:id="rId2"/>
              </a:rPr>
              <a:t>paul@marketingwise.ca</a:t>
            </a:r>
            <a:endParaRPr lang="en-US" i="1" dirty="0" smtClean="0"/>
          </a:p>
          <a:p>
            <a:pPr algn="ctr">
              <a:buNone/>
            </a:pP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from Writing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Inverted pyramid -- Put the key points first </a:t>
            </a:r>
          </a:p>
          <a:p>
            <a:r>
              <a:rPr lang="en-US" dirty="0" smtClean="0"/>
              <a:t>Use active voice</a:t>
            </a:r>
          </a:p>
          <a:p>
            <a:r>
              <a:rPr lang="en-US" dirty="0" smtClean="0"/>
              <a:t>Know your audience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These lessons apply here too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Tips for Web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Scan-able </a:t>
            </a:r>
          </a:p>
          <a:p>
            <a:r>
              <a:rPr lang="en-US" dirty="0" smtClean="0"/>
              <a:t>Search-able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website has 30 seconds to make an impression</a:t>
            </a:r>
          </a:p>
          <a:p>
            <a:r>
              <a:rPr lang="en-US" dirty="0" smtClean="0"/>
              <a:t>After 30 seconds, your viewers could </a:t>
            </a:r>
            <a:r>
              <a:rPr lang="en-US" i="1" dirty="0" smtClean="0"/>
              <a:t>click away</a:t>
            </a:r>
          </a:p>
          <a:p>
            <a:r>
              <a:rPr lang="en-US" dirty="0" smtClean="0"/>
              <a:t>Address their pain points immediately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Starting Place – the Reader’s Pain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your text by addressing the audience’s </a:t>
            </a:r>
            <a:r>
              <a:rPr lang="en-US" i="1" dirty="0" smtClean="0"/>
              <a:t>pain points</a:t>
            </a:r>
          </a:p>
          <a:p>
            <a:r>
              <a:rPr lang="en-US" dirty="0" smtClean="0"/>
              <a:t>Think about the problems they are </a:t>
            </a:r>
            <a:r>
              <a:rPr lang="en-US" dirty="0" err="1" smtClean="0"/>
              <a:t>Googling</a:t>
            </a:r>
            <a:r>
              <a:rPr lang="en-US" dirty="0" smtClean="0"/>
              <a:t> to get to your site</a:t>
            </a:r>
          </a:p>
          <a:p>
            <a:pPr lvl="2"/>
            <a:r>
              <a:rPr lang="en-US" i="1" dirty="0" smtClean="0"/>
              <a:t>A cluttered and disorganized house affects your whole family …</a:t>
            </a:r>
            <a:endParaRPr lang="en-US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Scan-able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 out the text so readers can scan down and get the message</a:t>
            </a:r>
          </a:p>
          <a:p>
            <a:r>
              <a:rPr lang="en-US" dirty="0" smtClean="0"/>
              <a:t>Use sub-headings </a:t>
            </a:r>
          </a:p>
          <a:p>
            <a:r>
              <a:rPr lang="en-US" dirty="0" smtClean="0"/>
              <a:t>Lots of white space</a:t>
            </a:r>
          </a:p>
          <a:p>
            <a:r>
              <a:rPr lang="en-US" dirty="0" smtClean="0"/>
              <a:t>Use good visuals (photos and </a:t>
            </a:r>
            <a:r>
              <a:rPr lang="en-US" dirty="0" err="1" smtClean="0"/>
              <a:t>infographics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Studies show the human eye scans to the top right corner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Search-able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Search Engine Optimization (SEO) </a:t>
            </a:r>
            <a:r>
              <a:rPr lang="en-US" dirty="0" smtClean="0"/>
              <a:t>has been a key element of web writing</a:t>
            </a:r>
          </a:p>
          <a:p>
            <a:r>
              <a:rPr lang="en-US" dirty="0" smtClean="0"/>
              <a:t>The days of </a:t>
            </a:r>
            <a:r>
              <a:rPr lang="en-US" i="1" dirty="0" smtClean="0"/>
              <a:t>pure SEO </a:t>
            </a:r>
            <a:r>
              <a:rPr lang="en-US" dirty="0" smtClean="0"/>
              <a:t>are gone</a:t>
            </a:r>
          </a:p>
          <a:p>
            <a:r>
              <a:rPr lang="en-US" dirty="0" smtClean="0"/>
              <a:t>Today, content matters</a:t>
            </a:r>
          </a:p>
          <a:p>
            <a:r>
              <a:rPr lang="en-US" dirty="0" smtClean="0"/>
              <a:t>Give them meaningful information, or lose them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Blog posts</a:t>
            </a:r>
          </a:p>
          <a:p>
            <a:r>
              <a:rPr lang="en-US" dirty="0" smtClean="0"/>
              <a:t>White Papers</a:t>
            </a:r>
          </a:p>
          <a:p>
            <a:r>
              <a:rPr lang="en-US" dirty="0" smtClean="0"/>
              <a:t>Best Practices Downloads</a:t>
            </a:r>
          </a:p>
          <a:p>
            <a:r>
              <a:rPr lang="en-US" dirty="0" err="1" smtClean="0"/>
              <a:t>Infographics</a:t>
            </a:r>
            <a:r>
              <a:rPr lang="en-US" dirty="0" smtClean="0"/>
              <a:t> and </a:t>
            </a:r>
            <a:r>
              <a:rPr lang="en-US" dirty="0" err="1" smtClean="0"/>
              <a:t>Slideshares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477" y="0"/>
            <a:ext cx="1506885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400" y="46736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Use “</a:t>
            </a:r>
            <a:r>
              <a:rPr lang="en-US" sz="3600" dirty="0" err="1" smtClean="0"/>
              <a:t>Infographics</a:t>
            </a:r>
            <a:r>
              <a:rPr lang="en-US" sz="3600" dirty="0" smtClean="0"/>
              <a:t>” to tell your story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560" y="-32492"/>
            <a:ext cx="1513840" cy="68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5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280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Writing for the Web</vt:lpstr>
      <vt:lpstr>Overview from Writing Webinar</vt:lpstr>
      <vt:lpstr>Some Key Tips for Web Writing</vt:lpstr>
      <vt:lpstr>Keep it Simple</vt:lpstr>
      <vt:lpstr>Your Starting Place – the Reader’s Pain Points</vt:lpstr>
      <vt:lpstr>Scan-able</vt:lpstr>
      <vt:lpstr>Search-able </vt:lpstr>
      <vt:lpstr>Content Marketing</vt:lpstr>
      <vt:lpstr>PowerPoint Presentation</vt:lpstr>
      <vt:lpstr>The Web has Changed</vt:lpstr>
      <vt:lpstr>Have a Call to Action</vt:lpstr>
      <vt:lpstr>PowerPoint Presentation</vt:lpstr>
      <vt:lpstr>Contact me anytime –  I’m approachable and flexible 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for the Web</dc:title>
  <dc:creator>Christa Haanstra</dc:creator>
  <cp:lastModifiedBy>HP</cp:lastModifiedBy>
  <cp:revision>9</cp:revision>
  <dcterms:created xsi:type="dcterms:W3CDTF">2013-09-04T10:49:26Z</dcterms:created>
  <dcterms:modified xsi:type="dcterms:W3CDTF">2013-09-04T15:49:52Z</dcterms:modified>
</cp:coreProperties>
</file>